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  <p:sldId id="266" r:id="rId3"/>
    <p:sldId id="259" r:id="rId4"/>
    <p:sldId id="302" r:id="rId5"/>
    <p:sldId id="270" r:id="rId6"/>
    <p:sldId id="289" r:id="rId7"/>
    <p:sldId id="290" r:id="rId8"/>
    <p:sldId id="303" r:id="rId9"/>
    <p:sldId id="268" r:id="rId10"/>
    <p:sldId id="269" r:id="rId11"/>
    <p:sldId id="262" r:id="rId12"/>
    <p:sldId id="304" r:id="rId13"/>
    <p:sldId id="318" r:id="rId14"/>
    <p:sldId id="319" r:id="rId15"/>
    <p:sldId id="305" r:id="rId16"/>
    <p:sldId id="320" r:id="rId17"/>
    <p:sldId id="263" r:id="rId18"/>
    <p:sldId id="306" r:id="rId19"/>
    <p:sldId id="286" r:id="rId20"/>
    <p:sldId id="274" r:id="rId21"/>
    <p:sldId id="335" r:id="rId22"/>
    <p:sldId id="323" r:id="rId23"/>
    <p:sldId id="343" r:id="rId24"/>
    <p:sldId id="342" r:id="rId25"/>
    <p:sldId id="328" r:id="rId26"/>
    <p:sldId id="334" r:id="rId27"/>
    <p:sldId id="340" r:id="rId28"/>
    <p:sldId id="341" r:id="rId29"/>
    <p:sldId id="332" r:id="rId30"/>
    <p:sldId id="339" r:id="rId31"/>
    <p:sldId id="336" r:id="rId32"/>
    <p:sldId id="337" r:id="rId33"/>
    <p:sldId id="338" r:id="rId34"/>
    <p:sldId id="333" r:id="rId35"/>
    <p:sldId id="257" r:id="rId36"/>
    <p:sldId id="344" r:id="rId37"/>
    <p:sldId id="300" r:id="rId38"/>
    <p:sldId id="316" r:id="rId39"/>
    <p:sldId id="276" r:id="rId40"/>
    <p:sldId id="28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481"/>
    <a:srgbClr val="F0F0F0"/>
    <a:srgbClr val="EDEFF3"/>
    <a:srgbClr val="A4A4A6"/>
    <a:srgbClr val="98989A"/>
    <a:srgbClr val="D28B32"/>
    <a:srgbClr val="49453C"/>
    <a:srgbClr val="E1E1E2"/>
    <a:srgbClr val="B6AB99"/>
    <a:srgbClr val="7845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65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5E604-A26B-9722-0DAF-463E82CDD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0BDD70-EE83-2428-288B-65A799FAC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877C7D-4F93-F833-196B-998EBB1D2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5C5FEA-CB34-22D8-7EDB-B49DC35E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E4CCD4-94B7-F1C7-AA16-1053C4E2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36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C2A8E-67EC-C378-629C-33F91EC4B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A5AD55-85F3-9C45-37DE-73D6AEEE0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363189-FC3C-4D2B-EA3C-5A70FFBCF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F09E5D-E2AE-CB2E-60CE-51CE60E06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524080-A62B-A84D-D882-1C111574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AD555-D305-4BC7-FED1-32327CD3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110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2DB66-5010-1BB6-C956-C36A7B9D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7C4C1-A1F7-441E-2F89-482A05572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EA3AD-9C48-8D41-9127-C99189A0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F5C9F9-C302-A816-53CF-B520947C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EFB16-FEF2-9F90-CA1B-42F688EB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219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1222D5-5DBB-65D1-0DBD-C9B163213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391DFE-B270-4A54-39EC-290211E9A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CB831-CD58-1520-A99D-DB0E91EB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600BC-81C9-2D62-F42F-258F6375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D0662-24AA-6EFB-2CF7-957B17A2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9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9398A-1ED5-0E5C-0B60-58929835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73FCE-154A-860E-64EA-215BB3523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7E333-B44A-C1B0-3C5A-3DB9DEA7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EEB35-2145-1677-AF6F-C9AB70CA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037C0B-61BA-3771-D05F-6A41B6C5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16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89ED8-C09D-A01C-A008-BDDF8BD8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DC88F6-D985-8E42-0722-C4C75395B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1DE50-C40F-08A5-B4A0-80CABF67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35853-99FB-F816-9736-67E22024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302C4-D7BD-9A41-8852-7A1214C9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21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C856B-0E2C-691B-B781-F6746929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7479E-047D-60AA-0ED9-37DFC50CA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9BFFED-B138-2D2D-0A48-488ECED8B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98C1FE-A67C-D366-E746-D9895109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EA8100-DC64-805F-3EE6-AEA9A583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4F5E64-32B6-351E-1800-B09F4051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410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8FED5-7DF3-0DB5-70DD-0C8E88EE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67EA2-1B6C-8709-D512-77E6F7BC8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E39D3-3C42-D26B-A965-54338FC9F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9C56B0-B1CA-08BA-71FE-2554834D11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B46D33-0235-0BAF-CC92-11297D0D87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6D1FE6-A24D-85C1-6399-564169FB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4A5318-BB54-1E99-6648-4270C34B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0211F4-9EDD-80AB-9F3B-E8DE4B4D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31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8D604-E29A-30E3-44FC-F1312400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8F8743-C5ED-3008-B598-F377BAAF8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131CEA-FF70-C770-E6D6-1E8703E0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C2E272-C7F7-072D-9E53-164A28DF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42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EABF1D-B490-2610-8D3A-4E74BDB6A869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4BA7AC-B0DB-6BAD-CF9B-4D27D74C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E68DF8-83DD-907B-35E8-56BAD770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98851F-EBF4-BC85-05B0-B0388824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71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EABF1D-B490-2610-8D3A-4E74BDB6A869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4BA7AC-B0DB-6BAD-CF9B-4D27D74C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E68DF8-83DD-907B-35E8-56BAD770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98851F-EBF4-BC85-05B0-B0388824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07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2FFF2-0207-0931-D830-188B9C14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EF5030-F050-FBC5-5FE8-0DBEF86CD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FA1468-D3F5-7AAD-B463-F94E4BD85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38D43D-FA95-1D86-2A7B-BD5235C9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25857-CF4A-01DD-A2F3-D6D7A211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E94BB9-AF69-C262-F84A-9668EF3E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45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E696C7-D273-0D31-283C-2BC8D24E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0336D8-777F-AE05-7CF6-E2E6584B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7A3FB6-D7D1-D2DA-6F5F-E70EB0A31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EF69A-9826-4955-A735-0B17DAF44FC1}" type="datetimeFigureOut">
              <a:rPr lang="ko-KR" altLang="en-US" smtClean="0"/>
              <a:t>2023-08-23(Wed)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FE0293-3A0C-19D2-79F0-A97FC43C0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F3BC0-5F9F-9103-C324-5E113927C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A54EE-5960-46C9-8CA6-E91589DE3F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66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8D7E775-FF1A-FCF3-8F7A-D568903D353D}"/>
              </a:ext>
            </a:extLst>
          </p:cNvPr>
          <p:cNvSpPr/>
          <p:nvPr/>
        </p:nvSpPr>
        <p:spPr>
          <a:xfrm>
            <a:off x="3360821" y="693821"/>
            <a:ext cx="5470358" cy="547035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1F81A-A032-29E6-34B7-44AD08F54D70}"/>
              </a:ext>
            </a:extLst>
          </p:cNvPr>
          <p:cNvSpPr txBox="1"/>
          <p:nvPr/>
        </p:nvSpPr>
        <p:spPr>
          <a:xfrm>
            <a:off x="3485768" y="3211609"/>
            <a:ext cx="522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</a:t>
            </a:r>
            <a:r>
              <a:rPr lang="ko-KR" altLang="en-US" sz="4000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부트캠프 팀 프로젝트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A711EF-2D08-6F8A-44FA-E60BE878450D}"/>
              </a:ext>
            </a:extLst>
          </p:cNvPr>
          <p:cNvCxnSpPr>
            <a:cxnSpLocks/>
          </p:cNvCxnSpPr>
          <p:nvPr/>
        </p:nvCxnSpPr>
        <p:spPr>
          <a:xfrm>
            <a:off x="3614057" y="3913580"/>
            <a:ext cx="500742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C635286-1E9D-36A8-F271-9A07743D523A}"/>
              </a:ext>
            </a:extLst>
          </p:cNvPr>
          <p:cNvCxnSpPr/>
          <p:nvPr/>
        </p:nvCxnSpPr>
        <p:spPr>
          <a:xfrm>
            <a:off x="176464" y="192505"/>
            <a:ext cx="22779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Unity 3D PNG 이미지 | PNGWing">
            <a:extLst>
              <a:ext uri="{FF2B5EF4-FFF2-40B4-BE49-F238E27FC236}">
                <a16:creationId xmlns:a16="http://schemas.microsoft.com/office/drawing/2014/main" id="{10BD04C5-65A6-A5C4-D265-D0E04A849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02" y="1739947"/>
            <a:ext cx="3035337" cy="9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E5289-A63E-5E10-C19B-16F2C7487C1D}"/>
              </a:ext>
            </a:extLst>
          </p:cNvPr>
          <p:cNvSpPr txBox="1"/>
          <p:nvPr/>
        </p:nvSpPr>
        <p:spPr>
          <a:xfrm>
            <a:off x="4458603" y="4325016"/>
            <a:ext cx="332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기업          </a:t>
            </a: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      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행복한 다람쥐단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팀명          </a:t>
            </a: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      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차조기</a:t>
            </a:r>
            <a:endParaRPr lang="en-US" altLang="ko-KR" b="1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팀원          </a:t>
            </a: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       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차정민</a:t>
            </a: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조상호</a:t>
            </a: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김태영</a:t>
            </a:r>
            <a:r>
              <a:rPr lang="en-US" altLang="ko-KR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ko-KR" altLang="en-US" b="1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김준영</a:t>
            </a:r>
          </a:p>
        </p:txBody>
      </p:sp>
    </p:spTree>
    <p:extLst>
      <p:ext uri="{BB962C8B-B14F-4D97-AF65-F5344CB8AC3E}">
        <p14:creationId xmlns:p14="http://schemas.microsoft.com/office/powerpoint/2010/main" val="3262942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사전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075BB8-DA63-0D4A-E4E6-16A74B0CAFEC}"/>
              </a:ext>
            </a:extLst>
          </p:cNvPr>
          <p:cNvSpPr txBox="1"/>
          <p:nvPr/>
        </p:nvSpPr>
        <p:spPr>
          <a:xfrm>
            <a:off x="4970054" y="5396220"/>
            <a:ext cx="2251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chemeClr val="bg1"/>
                </a:solidFill>
              </a:rPr>
              <a:t>Rogue-Like!</a:t>
            </a:r>
            <a:endParaRPr lang="ko-KR" altLang="en-US" sz="4000" b="1" spc="-3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D9CC4D-4B8C-4592-A1AD-659FA6E33A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526" y="1670921"/>
            <a:ext cx="6250947" cy="35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2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8838B6-1526-3322-4A77-A17B767DF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BCD9C9-9FC4-9BB6-F39F-C96868E7E4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F03C00-667D-9959-A1C0-A487F8C81360}"/>
              </a:ext>
            </a:extLst>
          </p:cNvPr>
          <p:cNvGrpSpPr/>
          <p:nvPr/>
        </p:nvGrpSpPr>
        <p:grpSpPr>
          <a:xfrm>
            <a:off x="3937397" y="2679700"/>
            <a:ext cx="4317207" cy="1461313"/>
            <a:chOff x="3937397" y="1778000"/>
            <a:chExt cx="4317207" cy="14613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7642DA-E829-48E5-3AA5-879703E4DD10}"/>
                </a:ext>
              </a:extLst>
            </p:cNvPr>
            <p:cNvSpPr txBox="1"/>
            <p:nvPr/>
          </p:nvSpPr>
          <p:spPr>
            <a:xfrm>
              <a:off x="3937397" y="2592982"/>
              <a:ext cx="43172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spc="600" dirty="0">
                  <a:solidFill>
                    <a:schemeClr val="bg1"/>
                  </a:solidFill>
                </a:rPr>
                <a:t>개발환경 및 절차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2D9F66-6855-4D47-37D5-0B8A2DC42687}"/>
                </a:ext>
              </a:extLst>
            </p:cNvPr>
            <p:cNvSpPr txBox="1"/>
            <p:nvPr/>
          </p:nvSpPr>
          <p:spPr>
            <a:xfrm>
              <a:off x="5219802" y="1778000"/>
              <a:ext cx="17524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Part 2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119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개발환경 및 절차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</a:t>
            </a:r>
            <a:r>
              <a:rPr lang="en-US" altLang="ko-KR" sz="1100" b="1" dirty="0">
                <a:solidFill>
                  <a:prstClr val="white"/>
                </a:solidFill>
                <a:latin typeface="Pretendard"/>
              </a:rPr>
              <a:t>2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77C3E-D03A-1351-C3DC-D7CEAE7BA54B}"/>
              </a:ext>
            </a:extLst>
          </p:cNvPr>
          <p:cNvSpPr txBox="1"/>
          <p:nvPr/>
        </p:nvSpPr>
        <p:spPr>
          <a:xfrm>
            <a:off x="4273227" y="2957681"/>
            <a:ext cx="3645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#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14202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0F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개발환경 및 절차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Part 2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075BB8-DA63-0D4A-E4E6-16A74B0CAFEC}"/>
              </a:ext>
            </a:extLst>
          </p:cNvPr>
          <p:cNvSpPr txBox="1"/>
          <p:nvPr/>
        </p:nvSpPr>
        <p:spPr>
          <a:xfrm>
            <a:off x="713564" y="43777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/>
              <a:t>개발환경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1F2CF1-B4D7-A5BF-D634-8A7A0A8330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421" y="1379239"/>
            <a:ext cx="12031579" cy="5186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0370F4D-C3C7-EAC5-B87A-C0C02C956454}"/>
              </a:ext>
            </a:extLst>
          </p:cNvPr>
          <p:cNvSpPr/>
          <p:nvPr/>
        </p:nvSpPr>
        <p:spPr>
          <a:xfrm>
            <a:off x="713564" y="2230271"/>
            <a:ext cx="2726740" cy="27267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7E0EA28-9865-EB6E-A5B6-411180F4E31E}"/>
              </a:ext>
            </a:extLst>
          </p:cNvPr>
          <p:cNvSpPr/>
          <p:nvPr/>
        </p:nvSpPr>
        <p:spPr>
          <a:xfrm>
            <a:off x="4732630" y="2230271"/>
            <a:ext cx="2726740" cy="27267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5674AE9-C922-4F84-FF30-A69B150AD7A0}"/>
              </a:ext>
            </a:extLst>
          </p:cNvPr>
          <p:cNvSpPr/>
          <p:nvPr/>
        </p:nvSpPr>
        <p:spPr>
          <a:xfrm>
            <a:off x="8751696" y="2230271"/>
            <a:ext cx="2726740" cy="27267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4B7E1-CE0E-8A26-F6B8-423407A95249}"/>
              </a:ext>
            </a:extLst>
          </p:cNvPr>
          <p:cNvSpPr txBox="1"/>
          <p:nvPr/>
        </p:nvSpPr>
        <p:spPr>
          <a:xfrm>
            <a:off x="640697" y="5470343"/>
            <a:ext cx="2780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</a:rPr>
              <a:t>Visual Studio 2022</a:t>
            </a:r>
          </a:p>
          <a:p>
            <a:pPr algn="ctr"/>
            <a:r>
              <a:rPr lang="en-US" altLang="ko-KR" sz="2000" spc="-150" dirty="0">
                <a:solidFill>
                  <a:schemeClr val="bg1"/>
                </a:solidFill>
              </a:rPr>
              <a:t>JetBrains Rider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0FA75-560B-721B-C1BA-6CC73A897DD3}"/>
              </a:ext>
            </a:extLst>
          </p:cNvPr>
          <p:cNvSpPr txBox="1"/>
          <p:nvPr/>
        </p:nvSpPr>
        <p:spPr>
          <a:xfrm>
            <a:off x="4679223" y="5470343"/>
            <a:ext cx="2780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</a:rPr>
              <a:t>Unity 2022.3.4f1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33FFD5-D23A-CE56-8575-CE28F16B5D75}"/>
              </a:ext>
            </a:extLst>
          </p:cNvPr>
          <p:cNvSpPr txBox="1"/>
          <p:nvPr/>
        </p:nvSpPr>
        <p:spPr>
          <a:xfrm>
            <a:off x="8717749" y="5470343"/>
            <a:ext cx="2780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</a:rPr>
              <a:t>GitKraken</a:t>
            </a:r>
            <a:endParaRPr lang="ko-KR" altLang="en-US" sz="2000" spc="-150" dirty="0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83A025-D6FB-49C1-A09D-35B12C4492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08" y="2601136"/>
            <a:ext cx="1986915" cy="19850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5A49F79-5E3C-492C-83B2-21A1B58B1D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90" y="2793641"/>
            <a:ext cx="3047619" cy="160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A463F83-2D65-4EB8-B2C3-AFB3C81D37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19" y="3593641"/>
            <a:ext cx="1142857" cy="11428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9EDB37-AA1A-4180-AF91-CDA863F7CB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46" y="2522078"/>
            <a:ext cx="1071563" cy="10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0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0F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개발환경 및 절차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Part 2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075BB8-DA63-0D4A-E4E6-16A74B0CAFEC}"/>
              </a:ext>
            </a:extLst>
          </p:cNvPr>
          <p:cNvSpPr txBox="1"/>
          <p:nvPr/>
        </p:nvSpPr>
        <p:spPr>
          <a:xfrm>
            <a:off x="713564" y="437770"/>
            <a:ext cx="3647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/>
              <a:t>프로젝트 관리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1F2CF1-B4D7-A5BF-D634-8A7A0A8330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421" y="1379239"/>
            <a:ext cx="12031579" cy="5186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34B7E1-CE0E-8A26-F6B8-423407A95249}"/>
              </a:ext>
            </a:extLst>
          </p:cNvPr>
          <p:cNvSpPr txBox="1"/>
          <p:nvPr/>
        </p:nvSpPr>
        <p:spPr>
          <a:xfrm>
            <a:off x="2087751" y="5156347"/>
            <a:ext cx="2780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</a:rPr>
              <a:t>각각의 브랜치 생성</a:t>
            </a:r>
            <a:endParaRPr lang="en-US" altLang="ko-KR" sz="2000" spc="-15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spc="-150" dirty="0">
                <a:solidFill>
                  <a:schemeClr val="bg1"/>
                </a:solidFill>
              </a:rPr>
              <a:t>주기적인 병합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0FA75-560B-721B-C1BA-6CC73A897DD3}"/>
              </a:ext>
            </a:extLst>
          </p:cNvPr>
          <p:cNvSpPr txBox="1"/>
          <p:nvPr/>
        </p:nvSpPr>
        <p:spPr>
          <a:xfrm>
            <a:off x="7530055" y="5310235"/>
            <a:ext cx="2780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</a:rPr>
              <a:t>프로젝트 폴더 세분화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4CCBCF-C8CC-4283-8649-B58928076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55" y="2216392"/>
            <a:ext cx="3482340" cy="263652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D1BD1D8-30A3-42E7-84BF-D0EB1A4BAC8D}"/>
              </a:ext>
            </a:extLst>
          </p:cNvPr>
          <p:cNvGrpSpPr/>
          <p:nvPr/>
        </p:nvGrpSpPr>
        <p:grpSpPr>
          <a:xfrm>
            <a:off x="7426609" y="2582153"/>
            <a:ext cx="3100146" cy="1905001"/>
            <a:chOff x="5349240" y="2476499"/>
            <a:chExt cx="3100146" cy="19050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BF2D13B-35DA-48FC-AD84-42FDE2475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40" y="2476500"/>
              <a:ext cx="1493520" cy="1905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23D3F7-ADCD-465A-8963-57103B793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760" y="2476499"/>
              <a:ext cx="1606626" cy="1904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503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개발환경 및 절차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2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77C3E-D03A-1351-C3DC-D7CEAE7BA54B}"/>
              </a:ext>
            </a:extLst>
          </p:cNvPr>
          <p:cNvSpPr txBox="1"/>
          <p:nvPr/>
        </p:nvSpPr>
        <p:spPr>
          <a:xfrm>
            <a:off x="4185864" y="2957681"/>
            <a:ext cx="38202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#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1008995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EDEF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개발환경 및 절차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Part 2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075BB8-DA63-0D4A-E4E6-16A74B0CAFEC}"/>
              </a:ext>
            </a:extLst>
          </p:cNvPr>
          <p:cNvSpPr txBox="1"/>
          <p:nvPr/>
        </p:nvSpPr>
        <p:spPr>
          <a:xfrm>
            <a:off x="713564" y="437770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/>
              <a:t>역할 분담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B50F54-3078-C48F-12FF-8CE0CF8FA569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90EF49-C736-DC7B-1CA1-6C7B09B85D65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2F6971-91AF-9C07-3AE7-2ABA3428496E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C9C002-017A-F560-6C0B-FD056483E9A4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D4B13-0EFD-5D25-0F88-82E7D6AC043E}"/>
              </a:ext>
            </a:extLst>
          </p:cNvPr>
          <p:cNvSpPr txBox="1"/>
          <p:nvPr/>
        </p:nvSpPr>
        <p:spPr>
          <a:xfrm>
            <a:off x="4752591" y="3251855"/>
            <a:ext cx="1107996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차정민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B9C628-B965-0263-5254-21861ED2B252}"/>
              </a:ext>
            </a:extLst>
          </p:cNvPr>
          <p:cNvSpPr txBox="1"/>
          <p:nvPr/>
        </p:nvSpPr>
        <p:spPr>
          <a:xfrm>
            <a:off x="6335143" y="3251856"/>
            <a:ext cx="1107996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김준영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22A1BE-0047-BCF3-EDAD-DD6B01CA338F}"/>
              </a:ext>
            </a:extLst>
          </p:cNvPr>
          <p:cNvSpPr txBox="1"/>
          <p:nvPr/>
        </p:nvSpPr>
        <p:spPr>
          <a:xfrm>
            <a:off x="4752591" y="4154335"/>
            <a:ext cx="1107996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조상호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5756D5-297E-B7A9-49A5-7E1C80B3722F}"/>
              </a:ext>
            </a:extLst>
          </p:cNvPr>
          <p:cNvSpPr txBox="1"/>
          <p:nvPr/>
        </p:nvSpPr>
        <p:spPr>
          <a:xfrm>
            <a:off x="6335143" y="4154335"/>
            <a:ext cx="1107996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</a:rPr>
              <a:t>김태영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DFC7E-4E27-FFD9-9105-5063C2787B86}"/>
              </a:ext>
            </a:extLst>
          </p:cNvPr>
          <p:cNvSpPr txBox="1"/>
          <p:nvPr/>
        </p:nvSpPr>
        <p:spPr>
          <a:xfrm>
            <a:off x="1312409" y="1872781"/>
            <a:ext cx="135325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플레이어 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보스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아이템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A1D5C8-525F-1E12-F015-3043B061A5CC}"/>
              </a:ext>
            </a:extLst>
          </p:cNvPr>
          <p:cNvSpPr txBox="1"/>
          <p:nvPr/>
        </p:nvSpPr>
        <p:spPr>
          <a:xfrm>
            <a:off x="9490766" y="1872781"/>
            <a:ext cx="1353256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UI/UX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로딩 화면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인벤토리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1D6ABF-A0F7-3EB3-0129-433CA9E1ECCC}"/>
              </a:ext>
            </a:extLst>
          </p:cNvPr>
          <p:cNvSpPr txBox="1"/>
          <p:nvPr/>
        </p:nvSpPr>
        <p:spPr>
          <a:xfrm>
            <a:off x="1312409" y="4305046"/>
            <a:ext cx="211756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적 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GameManager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기능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미니맵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ABCA92-E451-0B77-E1CF-550C6015204F}"/>
              </a:ext>
            </a:extLst>
          </p:cNvPr>
          <p:cNvSpPr txBox="1"/>
          <p:nvPr/>
        </p:nvSpPr>
        <p:spPr>
          <a:xfrm>
            <a:off x="8538583" y="4305046"/>
            <a:ext cx="2305439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절차적 생성 던전 맵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포탈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스테이지 기능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특수방 설계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6106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C0F8886-1D83-A411-961E-A2CDE6D1EC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C880D6-EEEC-0180-1CAF-B2D1119A2B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09C3198-F524-E3C8-911E-69A5B04D4D05}"/>
              </a:ext>
            </a:extLst>
          </p:cNvPr>
          <p:cNvGrpSpPr/>
          <p:nvPr/>
        </p:nvGrpSpPr>
        <p:grpSpPr>
          <a:xfrm>
            <a:off x="4835881" y="2679700"/>
            <a:ext cx="2520242" cy="1461313"/>
            <a:chOff x="4835881" y="1778000"/>
            <a:chExt cx="2520242" cy="146131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ABF301-9300-6CD7-C30A-45A44FBF56B6}"/>
                </a:ext>
              </a:extLst>
            </p:cNvPr>
            <p:cNvSpPr txBox="1"/>
            <p:nvPr/>
          </p:nvSpPr>
          <p:spPr>
            <a:xfrm>
              <a:off x="4835881" y="2592982"/>
              <a:ext cx="25202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spc="600" dirty="0">
                  <a:solidFill>
                    <a:schemeClr val="bg1"/>
                  </a:solidFill>
                </a:rPr>
                <a:t>구현 결과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8740FD-1F87-2E6C-B255-F3C1A91FD832}"/>
                </a:ext>
              </a:extLst>
            </p:cNvPr>
            <p:cNvSpPr txBox="1"/>
            <p:nvPr/>
          </p:nvSpPr>
          <p:spPr>
            <a:xfrm>
              <a:off x="5219802" y="1778000"/>
              <a:ext cx="17524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Part 3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353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3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77C3E-D03A-1351-C3DC-D7CEAE7BA54B}"/>
              </a:ext>
            </a:extLst>
          </p:cNvPr>
          <p:cNvSpPr txBox="1"/>
          <p:nvPr/>
        </p:nvSpPr>
        <p:spPr>
          <a:xfrm>
            <a:off x="4185865" y="2957681"/>
            <a:ext cx="38202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#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0572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98230-7A6E-8EDD-26BB-2AC4621D0530}"/>
              </a:ext>
            </a:extLst>
          </p:cNvPr>
          <p:cNvSpPr txBox="1"/>
          <p:nvPr/>
        </p:nvSpPr>
        <p:spPr>
          <a:xfrm>
            <a:off x="2218582" y="4876457"/>
            <a:ext cx="1955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메인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F794-281C-B511-7F8B-89C5D1454082}"/>
              </a:ext>
            </a:extLst>
          </p:cNvPr>
          <p:cNvSpPr txBox="1"/>
          <p:nvPr/>
        </p:nvSpPr>
        <p:spPr>
          <a:xfrm>
            <a:off x="7883095" y="5338122"/>
            <a:ext cx="2224862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/>
                </a:solidFill>
              </a:rPr>
              <a:t>3</a:t>
            </a:r>
            <a:r>
              <a:rPr lang="ko-KR" altLang="en-US" spc="-150" dirty="0">
                <a:solidFill>
                  <a:schemeClr val="bg1"/>
                </a:solidFill>
              </a:rPr>
              <a:t>가지 볼륨 조절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>
                <a:solidFill>
                  <a:schemeClr val="bg1"/>
                </a:solidFill>
              </a:rPr>
              <a:t>16   :   9   </a:t>
            </a:r>
            <a:r>
              <a:rPr lang="ko-KR" altLang="en-US" spc="-150" dirty="0">
                <a:solidFill>
                  <a:schemeClr val="bg1"/>
                </a:solidFill>
              </a:rPr>
              <a:t>해상도 선택</a:t>
            </a:r>
            <a:endParaRPr lang="en-US" altLang="ko-KR" spc="-15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>
                <a:solidFill>
                  <a:schemeClr val="bg1"/>
                </a:solidFill>
              </a:rPr>
              <a:t>전체 화면 </a:t>
            </a:r>
            <a:r>
              <a:rPr lang="en-US" altLang="ko-KR" spc="-150" dirty="0">
                <a:solidFill>
                  <a:schemeClr val="bg1"/>
                </a:solidFill>
              </a:rPr>
              <a:t>on/off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58C704-109A-F93D-642C-6C29A3102F7D}"/>
              </a:ext>
            </a:extLst>
          </p:cNvPr>
          <p:cNvSpPr txBox="1"/>
          <p:nvPr/>
        </p:nvSpPr>
        <p:spPr>
          <a:xfrm>
            <a:off x="8017636" y="4876457"/>
            <a:ext cx="1955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옵션 메뉴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B5DEC-1A70-6368-EB7B-D707F89360CF}"/>
              </a:ext>
            </a:extLst>
          </p:cNvPr>
          <p:cNvSpPr txBox="1"/>
          <p:nvPr/>
        </p:nvSpPr>
        <p:spPr>
          <a:xfrm>
            <a:off x="713564" y="437770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</a:rPr>
              <a:t>Main Scene</a:t>
            </a:r>
            <a:endParaRPr lang="ko-KR" altLang="en-US" sz="4000" b="1" spc="3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BF6BD1-8F0C-4393-8D13-4173A5C7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64" y="1439046"/>
            <a:ext cx="4965819" cy="32314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5BD33C-57A6-41C1-87B8-E84B927C13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17" y="1439046"/>
            <a:ext cx="4965819" cy="32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1CAF979B-CCAC-C4E4-B596-EBFC364CED36}"/>
              </a:ext>
            </a:extLst>
          </p:cNvPr>
          <p:cNvSpPr/>
          <p:nvPr/>
        </p:nvSpPr>
        <p:spPr>
          <a:xfrm>
            <a:off x="9939" y="0"/>
            <a:ext cx="61058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2926433-059F-3748-DCA9-B9834E21E015}"/>
              </a:ext>
            </a:extLst>
          </p:cNvPr>
          <p:cNvSpPr/>
          <p:nvPr/>
        </p:nvSpPr>
        <p:spPr>
          <a:xfrm>
            <a:off x="6700568" y="397996"/>
            <a:ext cx="8201109" cy="8201109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1450406" y="591597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Table of Contents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605339" y="345376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목차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737426-1FFA-73F3-37EF-BA3DF4A4AF9B}"/>
              </a:ext>
            </a:extLst>
          </p:cNvPr>
          <p:cNvSpPr txBox="1"/>
          <p:nvPr/>
        </p:nvSpPr>
        <p:spPr>
          <a:xfrm>
            <a:off x="1450406" y="1372926"/>
            <a:ext cx="2938625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사전 계획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주제 선정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에셋 탐색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 및 절차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깃허브 관리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크라켄 활용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 분담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 결과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 소개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작품 시연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마무리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후기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Ｑ＆Ａ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68AA734-199E-C0CC-FF53-A42989ABA0A3}"/>
              </a:ext>
            </a:extLst>
          </p:cNvPr>
          <p:cNvGrpSpPr/>
          <p:nvPr/>
        </p:nvGrpSpPr>
        <p:grpSpPr>
          <a:xfrm>
            <a:off x="9040920" y="2960149"/>
            <a:ext cx="2186179" cy="2703620"/>
            <a:chOff x="8507289" y="2647567"/>
            <a:chExt cx="2808404" cy="3414618"/>
          </a:xfrm>
        </p:grpSpPr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4609B52-9553-A5AF-5C26-3ACB340ADEEB}"/>
                </a:ext>
              </a:extLst>
            </p:cNvPr>
            <p:cNvSpPr/>
            <p:nvPr/>
          </p:nvSpPr>
          <p:spPr>
            <a:xfrm rot="16200013">
              <a:off x="9261084" y="3034773"/>
              <a:ext cx="1068219" cy="1068200"/>
            </a:xfrm>
            <a:custGeom>
              <a:avLst/>
              <a:gdLst>
                <a:gd name="connsiteX0" fmla="*/ 0 w 1068219"/>
                <a:gd name="connsiteY0" fmla="*/ 0 h 1068200"/>
                <a:gd name="connsiteX1" fmla="*/ 1068219 w 1068219"/>
                <a:gd name="connsiteY1" fmla="*/ 0 h 1068200"/>
                <a:gd name="connsiteX2" fmla="*/ 1068219 w 1068219"/>
                <a:gd name="connsiteY2" fmla="*/ 1068200 h 1068200"/>
                <a:gd name="connsiteX3" fmla="*/ 0 w 1068219"/>
                <a:gd name="connsiteY3" fmla="*/ 1068200 h 106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8219" h="1068200">
                  <a:moveTo>
                    <a:pt x="0" y="0"/>
                  </a:moveTo>
                  <a:lnTo>
                    <a:pt x="1068219" y="0"/>
                  </a:lnTo>
                  <a:lnTo>
                    <a:pt x="1068219" y="1068200"/>
                  </a:lnTo>
                  <a:lnTo>
                    <a:pt x="0" y="106820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1" name="그래픽 27" descr="지우개, 스티커 메모 및 연필 깎은 부스러기와 함께 놓인 연필">
              <a:extLst>
                <a:ext uri="{FF2B5EF4-FFF2-40B4-BE49-F238E27FC236}">
                  <a16:creationId xmlns:a16="http://schemas.microsoft.com/office/drawing/2014/main" id="{2EABF109-3607-FA20-2FF4-B007F6B8F4FE}"/>
                </a:ext>
              </a:extLst>
            </p:cNvPr>
            <p:cNvGrpSpPr/>
            <p:nvPr/>
          </p:nvGrpSpPr>
          <p:grpSpPr>
            <a:xfrm>
              <a:off x="8884805" y="2647567"/>
              <a:ext cx="1074162" cy="1068219"/>
              <a:chOff x="8884805" y="2647567"/>
              <a:chExt cx="1074162" cy="1068219"/>
            </a:xfrm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A09C2E71-2BF7-8C6D-7F89-D95A24AA585D}"/>
                  </a:ext>
                </a:extLst>
              </p:cNvPr>
              <p:cNvSpPr/>
              <p:nvPr/>
            </p:nvSpPr>
            <p:spPr>
              <a:xfrm>
                <a:off x="8884805" y="2647567"/>
                <a:ext cx="1074162" cy="1068219"/>
              </a:xfrm>
              <a:custGeom>
                <a:avLst/>
                <a:gdLst>
                  <a:gd name="connsiteX0" fmla="*/ 1074163 w 1074162"/>
                  <a:gd name="connsiteY0" fmla="*/ 1068219 h 1068219"/>
                  <a:gd name="connsiteX1" fmla="*/ 166173 w 1074162"/>
                  <a:gd name="connsiteY1" fmla="*/ 1038549 h 1068219"/>
                  <a:gd name="connsiteX2" fmla="*/ 0 w 1074162"/>
                  <a:gd name="connsiteY2" fmla="*/ 468830 h 1068219"/>
                  <a:gd name="connsiteX3" fmla="*/ 5944 w 1074162"/>
                  <a:gd name="connsiteY3" fmla="*/ 0 h 1068219"/>
                  <a:gd name="connsiteX4" fmla="*/ 1074163 w 1074162"/>
                  <a:gd name="connsiteY4" fmla="*/ 0 h 106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4162" h="1068219">
                    <a:moveTo>
                      <a:pt x="1074163" y="1068219"/>
                    </a:moveTo>
                    <a:lnTo>
                      <a:pt x="166173" y="1038549"/>
                    </a:lnTo>
                    <a:lnTo>
                      <a:pt x="0" y="468830"/>
                    </a:lnTo>
                    <a:lnTo>
                      <a:pt x="5944" y="0"/>
                    </a:lnTo>
                    <a:lnTo>
                      <a:pt x="1074163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76BC2802-0DCF-19D2-BA1E-C3757D9236DA}"/>
                  </a:ext>
                </a:extLst>
              </p:cNvPr>
              <p:cNvSpPr/>
              <p:nvPr/>
            </p:nvSpPr>
            <p:spPr>
              <a:xfrm>
                <a:off x="8884899" y="3116580"/>
                <a:ext cx="367685" cy="569456"/>
              </a:xfrm>
              <a:custGeom>
                <a:avLst/>
                <a:gdLst>
                  <a:gd name="connsiteX0" fmla="*/ 182 w 367685"/>
                  <a:gd name="connsiteY0" fmla="*/ 93 h 569456"/>
                  <a:gd name="connsiteX1" fmla="*/ 367685 w 367685"/>
                  <a:gd name="connsiteY1" fmla="*/ 379616 h 569456"/>
                  <a:gd name="connsiteX2" fmla="*/ 166193 w 367685"/>
                  <a:gd name="connsiteY2" fmla="*/ 569431 h 569456"/>
                  <a:gd name="connsiteX3" fmla="*/ 166041 w 367685"/>
                  <a:gd name="connsiteY3" fmla="*/ 569392 h 569456"/>
                  <a:gd name="connsiteX4" fmla="*/ 20 w 367685"/>
                  <a:gd name="connsiteY4" fmla="*/ 188 h 569456"/>
                  <a:gd name="connsiteX5" fmla="*/ 182 w 367685"/>
                  <a:gd name="connsiteY5" fmla="*/ 93 h 56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7685" h="569456">
                    <a:moveTo>
                      <a:pt x="182" y="93"/>
                    </a:moveTo>
                    <a:lnTo>
                      <a:pt x="367685" y="379616"/>
                    </a:lnTo>
                    <a:lnTo>
                      <a:pt x="166193" y="569431"/>
                    </a:lnTo>
                    <a:cubicBezTo>
                      <a:pt x="166146" y="569478"/>
                      <a:pt x="166060" y="569459"/>
                      <a:pt x="166041" y="569392"/>
                    </a:cubicBezTo>
                    <a:lnTo>
                      <a:pt x="20" y="188"/>
                    </a:lnTo>
                    <a:cubicBezTo>
                      <a:pt x="-37" y="-22"/>
                      <a:pt x="30" y="-60"/>
                      <a:pt x="182" y="93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34" name="그래픽 27" descr="지우개, 스티커 메모 및 연필 깎은 부스러기와 함께 놓인 연필">
              <a:extLst>
                <a:ext uri="{FF2B5EF4-FFF2-40B4-BE49-F238E27FC236}">
                  <a16:creationId xmlns:a16="http://schemas.microsoft.com/office/drawing/2014/main" id="{A6766743-8CBC-8FFC-BF3F-7619598F4F23}"/>
                </a:ext>
              </a:extLst>
            </p:cNvPr>
            <p:cNvGrpSpPr/>
            <p:nvPr/>
          </p:nvGrpSpPr>
          <p:grpSpPr>
            <a:xfrm>
              <a:off x="9526047" y="3499997"/>
              <a:ext cx="313220" cy="313210"/>
              <a:chOff x="9526047" y="3499997"/>
              <a:chExt cx="313220" cy="313210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A391E288-FB6F-11B7-B2F8-8ABB33C1A7CF}"/>
                  </a:ext>
                </a:extLst>
              </p:cNvPr>
              <p:cNvSpPr/>
              <p:nvPr/>
            </p:nvSpPr>
            <p:spPr>
              <a:xfrm>
                <a:off x="9547272" y="3520849"/>
                <a:ext cx="291995" cy="292358"/>
              </a:xfrm>
              <a:custGeom>
                <a:avLst/>
                <a:gdLst>
                  <a:gd name="connsiteX0" fmla="*/ 19637 w 291995"/>
                  <a:gd name="connsiteY0" fmla="*/ 292359 h 292358"/>
                  <a:gd name="connsiteX1" fmla="*/ 196669 w 291995"/>
                  <a:gd name="connsiteY1" fmla="*/ 292359 h 292358"/>
                  <a:gd name="connsiteX2" fmla="*/ 291995 w 291995"/>
                  <a:gd name="connsiteY2" fmla="*/ 197033 h 292358"/>
                  <a:gd name="connsiteX3" fmla="*/ 291995 w 291995"/>
                  <a:gd name="connsiteY3" fmla="*/ 20001 h 292358"/>
                  <a:gd name="connsiteX4" fmla="*/ 260153 w 291995"/>
                  <a:gd name="connsiteY4" fmla="*/ 160 h 292358"/>
                  <a:gd name="connsiteX5" fmla="*/ 120 w 291995"/>
                  <a:gd name="connsiteY5" fmla="*/ 257335 h 292358"/>
                  <a:gd name="connsiteX6" fmla="*/ 19637 w 291995"/>
                  <a:gd name="connsiteY6" fmla="*/ 292359 h 292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1995" h="292358">
                    <a:moveTo>
                      <a:pt x="19637" y="292359"/>
                    </a:moveTo>
                    <a:lnTo>
                      <a:pt x="196669" y="292359"/>
                    </a:lnTo>
                    <a:cubicBezTo>
                      <a:pt x="196669" y="239714"/>
                      <a:pt x="239350" y="197033"/>
                      <a:pt x="291995" y="197033"/>
                    </a:cubicBezTo>
                    <a:lnTo>
                      <a:pt x="291995" y="20001"/>
                    </a:lnTo>
                    <a:cubicBezTo>
                      <a:pt x="284442" y="9209"/>
                      <a:pt x="272307" y="-1440"/>
                      <a:pt x="260153" y="160"/>
                    </a:cubicBezTo>
                    <a:cubicBezTo>
                      <a:pt x="122517" y="18258"/>
                      <a:pt x="15360" y="127795"/>
                      <a:pt x="120" y="257335"/>
                    </a:cubicBezTo>
                    <a:cubicBezTo>
                      <a:pt x="-1146" y="268042"/>
                      <a:pt x="7731" y="282100"/>
                      <a:pt x="19637" y="2923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45D64ACE-A6DF-4BF7-F41E-4E6029413BBA}"/>
                  </a:ext>
                </a:extLst>
              </p:cNvPr>
              <p:cNvSpPr/>
              <p:nvPr/>
            </p:nvSpPr>
            <p:spPr>
              <a:xfrm>
                <a:off x="9526047" y="3499997"/>
                <a:ext cx="313210" cy="313210"/>
              </a:xfrm>
              <a:custGeom>
                <a:avLst/>
                <a:gdLst>
                  <a:gd name="connsiteX0" fmla="*/ 313211 w 313210"/>
                  <a:gd name="connsiteY0" fmla="*/ 40853 h 313210"/>
                  <a:gd name="connsiteX1" fmla="*/ 313211 w 313210"/>
                  <a:gd name="connsiteY1" fmla="*/ 0 h 313210"/>
                  <a:gd name="connsiteX2" fmla="*/ 0 w 313210"/>
                  <a:gd name="connsiteY2" fmla="*/ 313211 h 313210"/>
                  <a:gd name="connsiteX3" fmla="*/ 40853 w 313210"/>
                  <a:gd name="connsiteY3" fmla="*/ 313211 h 313210"/>
                  <a:gd name="connsiteX4" fmla="*/ 313211 w 313210"/>
                  <a:gd name="connsiteY4" fmla="*/ 40853 h 31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210" h="313210">
                    <a:moveTo>
                      <a:pt x="313211" y="40853"/>
                    </a:moveTo>
                    <a:lnTo>
                      <a:pt x="313211" y="0"/>
                    </a:lnTo>
                    <a:cubicBezTo>
                      <a:pt x="140237" y="0"/>
                      <a:pt x="0" y="140237"/>
                      <a:pt x="0" y="313211"/>
                    </a:cubicBezTo>
                    <a:lnTo>
                      <a:pt x="40853" y="313211"/>
                    </a:lnTo>
                    <a:cubicBezTo>
                      <a:pt x="40862" y="162792"/>
                      <a:pt x="162811" y="40853"/>
                      <a:pt x="313211" y="40853"/>
                    </a:cubicBez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37" name="그래픽 27" descr="지우개, 스티커 메모 및 연필 깎은 부스러기와 함께 놓인 연필">
              <a:extLst>
                <a:ext uri="{FF2B5EF4-FFF2-40B4-BE49-F238E27FC236}">
                  <a16:creationId xmlns:a16="http://schemas.microsoft.com/office/drawing/2014/main" id="{14E66CD7-3A71-E6D7-4C4C-31C1B8A79D95}"/>
                </a:ext>
              </a:extLst>
            </p:cNvPr>
            <p:cNvGrpSpPr/>
            <p:nvPr/>
          </p:nvGrpSpPr>
          <p:grpSpPr>
            <a:xfrm>
              <a:off x="8905132" y="4317899"/>
              <a:ext cx="442941" cy="245809"/>
              <a:chOff x="8905132" y="4317899"/>
              <a:chExt cx="442941" cy="245809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A8BD8DB-1212-E158-49CF-428C96FC4F7E}"/>
                  </a:ext>
                </a:extLst>
              </p:cNvPr>
              <p:cNvSpPr/>
              <p:nvPr/>
            </p:nvSpPr>
            <p:spPr>
              <a:xfrm>
                <a:off x="8933711" y="4317899"/>
                <a:ext cx="386242" cy="227169"/>
              </a:xfrm>
              <a:custGeom>
                <a:avLst/>
                <a:gdLst>
                  <a:gd name="connsiteX0" fmla="*/ 385473 w 386242"/>
                  <a:gd name="connsiteY0" fmla="*/ 125178 h 227169"/>
                  <a:gd name="connsiteX1" fmla="*/ 260295 w 386242"/>
                  <a:gd name="connsiteY1" fmla="*/ 0 h 227169"/>
                  <a:gd name="connsiteX2" fmla="*/ 125488 w 386242"/>
                  <a:gd name="connsiteY2" fmla="*/ 0 h 227169"/>
                  <a:gd name="connsiteX3" fmla="*/ 310 w 386242"/>
                  <a:gd name="connsiteY3" fmla="*/ 125178 h 227169"/>
                  <a:gd name="connsiteX4" fmla="*/ 9311 w 386242"/>
                  <a:gd name="connsiteY4" fmla="*/ 163220 h 227169"/>
                  <a:gd name="connsiteX5" fmla="*/ 378881 w 386242"/>
                  <a:gd name="connsiteY5" fmla="*/ 160363 h 227169"/>
                  <a:gd name="connsiteX6" fmla="*/ 385473 w 386242"/>
                  <a:gd name="connsiteY6" fmla="*/ 125178 h 227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242" h="227169">
                    <a:moveTo>
                      <a:pt x="385473" y="125178"/>
                    </a:moveTo>
                    <a:lnTo>
                      <a:pt x="260295" y="0"/>
                    </a:lnTo>
                    <a:cubicBezTo>
                      <a:pt x="223071" y="37224"/>
                      <a:pt x="162711" y="37224"/>
                      <a:pt x="125488" y="0"/>
                    </a:cubicBezTo>
                    <a:lnTo>
                      <a:pt x="310" y="125178"/>
                    </a:lnTo>
                    <a:cubicBezTo>
                      <a:pt x="-1166" y="139408"/>
                      <a:pt x="2758" y="157801"/>
                      <a:pt x="9311" y="163220"/>
                    </a:cubicBezTo>
                    <a:cubicBezTo>
                      <a:pt x="114086" y="249898"/>
                      <a:pt x="260295" y="247993"/>
                      <a:pt x="378881" y="160363"/>
                    </a:cubicBezTo>
                    <a:cubicBezTo>
                      <a:pt x="387968" y="153657"/>
                      <a:pt x="386501" y="137989"/>
                      <a:pt x="385473" y="12517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D6D88DC7-3428-0D2F-281E-7756A7AA7102}"/>
                  </a:ext>
                </a:extLst>
              </p:cNvPr>
              <p:cNvSpPr/>
              <p:nvPr/>
            </p:nvSpPr>
            <p:spPr>
              <a:xfrm>
                <a:off x="8905132" y="4443086"/>
                <a:ext cx="442941" cy="120622"/>
              </a:xfrm>
              <a:custGeom>
                <a:avLst/>
                <a:gdLst>
                  <a:gd name="connsiteX0" fmla="*/ 28889 w 442941"/>
                  <a:gd name="connsiteY0" fmla="*/ 0 h 120622"/>
                  <a:gd name="connsiteX1" fmla="*/ 0 w 442941"/>
                  <a:gd name="connsiteY1" fmla="*/ 28889 h 120622"/>
                  <a:gd name="connsiteX2" fmla="*/ 442941 w 442941"/>
                  <a:gd name="connsiteY2" fmla="*/ 28889 h 120622"/>
                  <a:gd name="connsiteX3" fmla="*/ 414052 w 442941"/>
                  <a:gd name="connsiteY3" fmla="*/ 0 h 120622"/>
                  <a:gd name="connsiteX4" fmla="*/ 28889 w 442941"/>
                  <a:gd name="connsiteY4" fmla="*/ 0 h 12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941" h="120622">
                    <a:moveTo>
                      <a:pt x="28889" y="0"/>
                    </a:moveTo>
                    <a:lnTo>
                      <a:pt x="0" y="28889"/>
                    </a:lnTo>
                    <a:cubicBezTo>
                      <a:pt x="122311" y="151200"/>
                      <a:pt x="320631" y="151200"/>
                      <a:pt x="442941" y="28889"/>
                    </a:cubicBezTo>
                    <a:lnTo>
                      <a:pt x="414052" y="0"/>
                    </a:lnTo>
                    <a:cubicBezTo>
                      <a:pt x="307686" y="106356"/>
                      <a:pt x="135236" y="106347"/>
                      <a:pt x="28889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40" name="그래픽 27" descr="지우개, 스티커 메모 및 연필 깎은 부스러기와 함께 놓인 연필">
              <a:extLst>
                <a:ext uri="{FF2B5EF4-FFF2-40B4-BE49-F238E27FC236}">
                  <a16:creationId xmlns:a16="http://schemas.microsoft.com/office/drawing/2014/main" id="{044AA509-E888-1D06-87D3-F9881271B75C}"/>
                </a:ext>
              </a:extLst>
            </p:cNvPr>
            <p:cNvGrpSpPr/>
            <p:nvPr/>
          </p:nvGrpSpPr>
          <p:grpSpPr>
            <a:xfrm>
              <a:off x="10461393" y="2882377"/>
              <a:ext cx="442941" cy="245799"/>
              <a:chOff x="10461393" y="2882377"/>
              <a:chExt cx="442941" cy="245799"/>
            </a:xfrm>
          </p:grpSpPr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08B07137-6878-7243-3D2F-7069FCBBC3F2}"/>
                  </a:ext>
                </a:extLst>
              </p:cNvPr>
              <p:cNvSpPr/>
              <p:nvPr/>
            </p:nvSpPr>
            <p:spPr>
              <a:xfrm>
                <a:off x="10489022" y="2882377"/>
                <a:ext cx="386421" cy="226169"/>
              </a:xfrm>
              <a:custGeom>
                <a:avLst/>
                <a:gdLst>
                  <a:gd name="connsiteX0" fmla="*/ 386422 w 386421"/>
                  <a:gd name="connsiteY0" fmla="*/ 125178 h 226169"/>
                  <a:gd name="connsiteX1" fmla="*/ 261244 w 386421"/>
                  <a:gd name="connsiteY1" fmla="*/ 0 h 226169"/>
                  <a:gd name="connsiteX2" fmla="*/ 126437 w 386421"/>
                  <a:gd name="connsiteY2" fmla="*/ 0 h 226169"/>
                  <a:gd name="connsiteX3" fmla="*/ 1260 w 386421"/>
                  <a:gd name="connsiteY3" fmla="*/ 125178 h 226169"/>
                  <a:gd name="connsiteX4" fmla="*/ 7527 w 386421"/>
                  <a:gd name="connsiteY4" fmla="*/ 164287 h 226169"/>
                  <a:gd name="connsiteX5" fmla="*/ 370906 w 386421"/>
                  <a:gd name="connsiteY5" fmla="*/ 167145 h 226169"/>
                  <a:gd name="connsiteX6" fmla="*/ 386422 w 386421"/>
                  <a:gd name="connsiteY6" fmla="*/ 125178 h 22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421" h="226169">
                    <a:moveTo>
                      <a:pt x="386422" y="125178"/>
                    </a:moveTo>
                    <a:lnTo>
                      <a:pt x="261244" y="0"/>
                    </a:lnTo>
                    <a:cubicBezTo>
                      <a:pt x="224021" y="37224"/>
                      <a:pt x="163661" y="37224"/>
                      <a:pt x="126437" y="0"/>
                    </a:cubicBezTo>
                    <a:lnTo>
                      <a:pt x="1260" y="125178"/>
                    </a:lnTo>
                    <a:cubicBezTo>
                      <a:pt x="-569" y="140951"/>
                      <a:pt x="-1722" y="157153"/>
                      <a:pt x="7527" y="164287"/>
                    </a:cubicBezTo>
                    <a:cubicBezTo>
                      <a:pt x="107540" y="241440"/>
                      <a:pt x="260416" y="250965"/>
                      <a:pt x="370906" y="167145"/>
                    </a:cubicBezTo>
                    <a:cubicBezTo>
                      <a:pt x="380174" y="160115"/>
                      <a:pt x="384717" y="140951"/>
                      <a:pt x="386422" y="12517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D40473EE-1788-BCED-D4C0-54CADB9A00E5}"/>
                  </a:ext>
                </a:extLst>
              </p:cNvPr>
              <p:cNvSpPr/>
              <p:nvPr/>
            </p:nvSpPr>
            <p:spPr>
              <a:xfrm>
                <a:off x="10461393" y="3007554"/>
                <a:ext cx="442941" cy="120622"/>
              </a:xfrm>
              <a:custGeom>
                <a:avLst/>
                <a:gdLst>
                  <a:gd name="connsiteX0" fmla="*/ 28890 w 442941"/>
                  <a:gd name="connsiteY0" fmla="*/ 0 h 120622"/>
                  <a:gd name="connsiteX1" fmla="*/ 0 w 442941"/>
                  <a:gd name="connsiteY1" fmla="*/ 28889 h 120622"/>
                  <a:gd name="connsiteX2" fmla="*/ 442941 w 442941"/>
                  <a:gd name="connsiteY2" fmla="*/ 28889 h 120622"/>
                  <a:gd name="connsiteX3" fmla="*/ 414052 w 442941"/>
                  <a:gd name="connsiteY3" fmla="*/ 0 h 120622"/>
                  <a:gd name="connsiteX4" fmla="*/ 28890 w 442941"/>
                  <a:gd name="connsiteY4" fmla="*/ 0 h 120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2941" h="120622">
                    <a:moveTo>
                      <a:pt x="28890" y="0"/>
                    </a:moveTo>
                    <a:lnTo>
                      <a:pt x="0" y="28889"/>
                    </a:lnTo>
                    <a:cubicBezTo>
                      <a:pt x="122311" y="151200"/>
                      <a:pt x="320631" y="151200"/>
                      <a:pt x="442941" y="28889"/>
                    </a:cubicBezTo>
                    <a:lnTo>
                      <a:pt x="414052" y="0"/>
                    </a:lnTo>
                    <a:cubicBezTo>
                      <a:pt x="307696" y="106356"/>
                      <a:pt x="135246" y="106356"/>
                      <a:pt x="2889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43" name="그래픽 27" descr="지우개, 스티커 메모 및 연필 깎은 부스러기와 함께 놓인 연필">
              <a:extLst>
                <a:ext uri="{FF2B5EF4-FFF2-40B4-BE49-F238E27FC236}">
                  <a16:creationId xmlns:a16="http://schemas.microsoft.com/office/drawing/2014/main" id="{FBB93378-F4FA-146C-9839-3BE0A03E18AB}"/>
                </a:ext>
              </a:extLst>
            </p:cNvPr>
            <p:cNvGrpSpPr/>
            <p:nvPr/>
          </p:nvGrpSpPr>
          <p:grpSpPr>
            <a:xfrm>
              <a:off x="10143601" y="5547891"/>
              <a:ext cx="313220" cy="313210"/>
              <a:chOff x="10143601" y="5547891"/>
              <a:chExt cx="313220" cy="313210"/>
            </a:xfrm>
          </p:grpSpPr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5ABE089F-90AF-47F4-0461-37235D8F4D20}"/>
                  </a:ext>
                </a:extLst>
              </p:cNvPr>
              <p:cNvSpPr/>
              <p:nvPr/>
            </p:nvSpPr>
            <p:spPr>
              <a:xfrm>
                <a:off x="10166890" y="5569753"/>
                <a:ext cx="289930" cy="291348"/>
              </a:xfrm>
              <a:custGeom>
                <a:avLst/>
                <a:gdLst>
                  <a:gd name="connsiteX0" fmla="*/ 17573 w 289930"/>
                  <a:gd name="connsiteY0" fmla="*/ 291349 h 291348"/>
                  <a:gd name="connsiteX1" fmla="*/ 194605 w 289930"/>
                  <a:gd name="connsiteY1" fmla="*/ 291349 h 291348"/>
                  <a:gd name="connsiteX2" fmla="*/ 289931 w 289930"/>
                  <a:gd name="connsiteY2" fmla="*/ 196023 h 291348"/>
                  <a:gd name="connsiteX3" fmla="*/ 289931 w 289930"/>
                  <a:gd name="connsiteY3" fmla="*/ 18991 h 291348"/>
                  <a:gd name="connsiteX4" fmla="*/ 255850 w 289930"/>
                  <a:gd name="connsiteY4" fmla="*/ 84 h 291348"/>
                  <a:gd name="connsiteX5" fmla="*/ 104 w 289930"/>
                  <a:gd name="connsiteY5" fmla="*/ 251068 h 291348"/>
                  <a:gd name="connsiteX6" fmla="*/ 17573 w 289930"/>
                  <a:gd name="connsiteY6" fmla="*/ 291349 h 291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9930" h="291348">
                    <a:moveTo>
                      <a:pt x="17573" y="291349"/>
                    </a:moveTo>
                    <a:lnTo>
                      <a:pt x="194605" y="291349"/>
                    </a:lnTo>
                    <a:cubicBezTo>
                      <a:pt x="194605" y="238704"/>
                      <a:pt x="237286" y="196023"/>
                      <a:pt x="289931" y="196023"/>
                    </a:cubicBezTo>
                    <a:lnTo>
                      <a:pt x="289931" y="18991"/>
                    </a:lnTo>
                    <a:cubicBezTo>
                      <a:pt x="284425" y="11038"/>
                      <a:pt x="266261" y="-1126"/>
                      <a:pt x="255850" y="84"/>
                    </a:cubicBezTo>
                    <a:cubicBezTo>
                      <a:pt x="130292" y="14648"/>
                      <a:pt x="15344" y="116765"/>
                      <a:pt x="104" y="251068"/>
                    </a:cubicBezTo>
                    <a:cubicBezTo>
                      <a:pt x="-1029" y="260983"/>
                      <a:pt x="7238" y="280595"/>
                      <a:pt x="17573" y="291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2C10B420-4B1B-8874-22D8-B8E7784FC288}"/>
                  </a:ext>
                </a:extLst>
              </p:cNvPr>
              <p:cNvSpPr/>
              <p:nvPr/>
            </p:nvSpPr>
            <p:spPr>
              <a:xfrm>
                <a:off x="10143601" y="5547891"/>
                <a:ext cx="313210" cy="313200"/>
              </a:xfrm>
              <a:custGeom>
                <a:avLst/>
                <a:gdLst>
                  <a:gd name="connsiteX0" fmla="*/ 313211 w 313210"/>
                  <a:gd name="connsiteY0" fmla="*/ 40853 h 313200"/>
                  <a:gd name="connsiteX1" fmla="*/ 313211 w 313210"/>
                  <a:gd name="connsiteY1" fmla="*/ 0 h 313200"/>
                  <a:gd name="connsiteX2" fmla="*/ 0 w 313210"/>
                  <a:gd name="connsiteY2" fmla="*/ 313201 h 313200"/>
                  <a:gd name="connsiteX3" fmla="*/ 40853 w 313210"/>
                  <a:gd name="connsiteY3" fmla="*/ 313201 h 313200"/>
                  <a:gd name="connsiteX4" fmla="*/ 313211 w 313210"/>
                  <a:gd name="connsiteY4" fmla="*/ 40853 h 31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210" h="313200">
                    <a:moveTo>
                      <a:pt x="313211" y="40853"/>
                    </a:moveTo>
                    <a:lnTo>
                      <a:pt x="313211" y="0"/>
                    </a:lnTo>
                    <a:cubicBezTo>
                      <a:pt x="140237" y="0"/>
                      <a:pt x="0" y="140237"/>
                      <a:pt x="0" y="313201"/>
                    </a:cubicBezTo>
                    <a:lnTo>
                      <a:pt x="40853" y="313201"/>
                    </a:lnTo>
                    <a:cubicBezTo>
                      <a:pt x="40862" y="162792"/>
                      <a:pt x="162792" y="40853"/>
                      <a:pt x="313211" y="40853"/>
                    </a:cubicBez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46" name="그래픽 27" descr="지우개, 스티커 메모 및 연필 깎은 부스러기와 함께 놓인 연필">
              <a:extLst>
                <a:ext uri="{FF2B5EF4-FFF2-40B4-BE49-F238E27FC236}">
                  <a16:creationId xmlns:a16="http://schemas.microsoft.com/office/drawing/2014/main" id="{1FEA3611-8EEE-8BAD-CD53-7073655A9EF9}"/>
                </a:ext>
              </a:extLst>
            </p:cNvPr>
            <p:cNvGrpSpPr/>
            <p:nvPr/>
          </p:nvGrpSpPr>
          <p:grpSpPr>
            <a:xfrm>
              <a:off x="9850290" y="5265732"/>
              <a:ext cx="245799" cy="442941"/>
              <a:chOff x="9850290" y="5265732"/>
              <a:chExt cx="245799" cy="442941"/>
            </a:xfrm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E50E719B-D735-A3FD-1334-7BC2E55E216C}"/>
                  </a:ext>
                </a:extLst>
              </p:cNvPr>
              <p:cNvSpPr/>
              <p:nvPr/>
            </p:nvSpPr>
            <p:spPr>
              <a:xfrm>
                <a:off x="9868682" y="5294621"/>
                <a:ext cx="227408" cy="386216"/>
              </a:xfrm>
              <a:custGeom>
                <a:avLst/>
                <a:gdLst>
                  <a:gd name="connsiteX0" fmla="*/ 227408 w 227408"/>
                  <a:gd name="connsiteY0" fmla="*/ 125178 h 386216"/>
                  <a:gd name="connsiteX1" fmla="*/ 102231 w 227408"/>
                  <a:gd name="connsiteY1" fmla="*/ 0 h 386216"/>
                  <a:gd name="connsiteX2" fmla="*/ 62721 w 227408"/>
                  <a:gd name="connsiteY2" fmla="*/ 12325 h 386216"/>
                  <a:gd name="connsiteX3" fmla="*/ 63988 w 227408"/>
                  <a:gd name="connsiteY3" fmla="*/ 379352 h 386216"/>
                  <a:gd name="connsiteX4" fmla="*/ 102231 w 227408"/>
                  <a:gd name="connsiteY4" fmla="*/ 385162 h 386216"/>
                  <a:gd name="connsiteX5" fmla="*/ 227408 w 227408"/>
                  <a:gd name="connsiteY5" fmla="*/ 259985 h 386216"/>
                  <a:gd name="connsiteX6" fmla="*/ 227408 w 227408"/>
                  <a:gd name="connsiteY6" fmla="*/ 125178 h 38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7408" h="386216">
                    <a:moveTo>
                      <a:pt x="227408" y="125178"/>
                    </a:moveTo>
                    <a:lnTo>
                      <a:pt x="102231" y="0"/>
                    </a:lnTo>
                    <a:cubicBezTo>
                      <a:pt x="84943" y="2162"/>
                      <a:pt x="69265" y="3981"/>
                      <a:pt x="62721" y="12325"/>
                    </a:cubicBezTo>
                    <a:cubicBezTo>
                      <a:pt x="-23004" y="121548"/>
                      <a:pt x="-19194" y="273948"/>
                      <a:pt x="63988" y="379352"/>
                    </a:cubicBezTo>
                    <a:cubicBezTo>
                      <a:pt x="71093" y="388353"/>
                      <a:pt x="88753" y="386334"/>
                      <a:pt x="102231" y="385162"/>
                    </a:cubicBezTo>
                    <a:lnTo>
                      <a:pt x="227408" y="259985"/>
                    </a:lnTo>
                    <a:cubicBezTo>
                      <a:pt x="190185" y="222761"/>
                      <a:pt x="190185" y="162401"/>
                      <a:pt x="227408" y="12517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54A322A0-D7E5-AF64-C413-7450CDB41E3E}"/>
                  </a:ext>
                </a:extLst>
              </p:cNvPr>
              <p:cNvSpPr/>
              <p:nvPr/>
            </p:nvSpPr>
            <p:spPr>
              <a:xfrm>
                <a:off x="9850290" y="5265732"/>
                <a:ext cx="120622" cy="442941"/>
              </a:xfrm>
              <a:custGeom>
                <a:avLst/>
                <a:gdLst>
                  <a:gd name="connsiteX0" fmla="*/ 120622 w 120622"/>
                  <a:gd name="connsiteY0" fmla="*/ 28890 h 442941"/>
                  <a:gd name="connsiteX1" fmla="*/ 91733 w 120622"/>
                  <a:gd name="connsiteY1" fmla="*/ 0 h 442941"/>
                  <a:gd name="connsiteX2" fmla="*/ 91733 w 120622"/>
                  <a:gd name="connsiteY2" fmla="*/ 442941 h 442941"/>
                  <a:gd name="connsiteX3" fmla="*/ 120622 w 120622"/>
                  <a:gd name="connsiteY3" fmla="*/ 414052 h 442941"/>
                  <a:gd name="connsiteX4" fmla="*/ 120622 w 120622"/>
                  <a:gd name="connsiteY4" fmla="*/ 28890 h 44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622" h="442941">
                    <a:moveTo>
                      <a:pt x="120622" y="28890"/>
                    </a:moveTo>
                    <a:lnTo>
                      <a:pt x="91733" y="0"/>
                    </a:lnTo>
                    <a:cubicBezTo>
                      <a:pt x="-30578" y="122311"/>
                      <a:pt x="-30578" y="320631"/>
                      <a:pt x="91733" y="442941"/>
                    </a:cubicBezTo>
                    <a:lnTo>
                      <a:pt x="120622" y="414052"/>
                    </a:lnTo>
                    <a:cubicBezTo>
                      <a:pt x="14266" y="307696"/>
                      <a:pt x="14266" y="135255"/>
                      <a:pt x="120622" y="2889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49" name="그래픽 27" descr="지우개, 스티커 메모 및 연필 깎은 부스러기와 함께 놓인 연필">
              <a:extLst>
                <a:ext uri="{FF2B5EF4-FFF2-40B4-BE49-F238E27FC236}">
                  <a16:creationId xmlns:a16="http://schemas.microsoft.com/office/drawing/2014/main" id="{B1EC3405-3649-29B9-8BBF-530876AF88CA}"/>
                </a:ext>
              </a:extLst>
            </p:cNvPr>
            <p:cNvGrpSpPr/>
            <p:nvPr/>
          </p:nvGrpSpPr>
          <p:grpSpPr>
            <a:xfrm>
              <a:off x="8507289" y="3464240"/>
              <a:ext cx="2344409" cy="2344400"/>
              <a:chOff x="8507289" y="3464240"/>
              <a:chExt cx="2344409" cy="2344400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C124DE49-C74C-67EA-0259-4B03E5A53E10}"/>
                  </a:ext>
                </a:extLst>
              </p:cNvPr>
              <p:cNvSpPr/>
              <p:nvPr/>
            </p:nvSpPr>
            <p:spPr>
              <a:xfrm>
                <a:off x="8507289" y="5560654"/>
                <a:ext cx="247985" cy="247985"/>
              </a:xfrm>
              <a:custGeom>
                <a:avLst/>
                <a:gdLst>
                  <a:gd name="connsiteX0" fmla="*/ 20938 w 247985"/>
                  <a:gd name="connsiteY0" fmla="*/ 227047 h 247985"/>
                  <a:gd name="connsiteX1" fmla="*/ 20938 w 247985"/>
                  <a:gd name="connsiteY1" fmla="*/ 227047 h 247985"/>
                  <a:gd name="connsiteX2" fmla="*/ 20938 w 247985"/>
                  <a:gd name="connsiteY2" fmla="*/ 125940 h 247985"/>
                  <a:gd name="connsiteX3" fmla="*/ 146878 w 247985"/>
                  <a:gd name="connsiteY3" fmla="*/ 0 h 247985"/>
                  <a:gd name="connsiteX4" fmla="*/ 247986 w 247985"/>
                  <a:gd name="connsiteY4" fmla="*/ 101108 h 247985"/>
                  <a:gd name="connsiteX5" fmla="*/ 122046 w 247985"/>
                  <a:gd name="connsiteY5" fmla="*/ 227047 h 247985"/>
                  <a:gd name="connsiteX6" fmla="*/ 20938 w 247985"/>
                  <a:gd name="connsiteY6" fmla="*/ 227047 h 24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985" h="247985">
                    <a:moveTo>
                      <a:pt x="20938" y="227047"/>
                    </a:moveTo>
                    <a:lnTo>
                      <a:pt x="20938" y="227047"/>
                    </a:lnTo>
                    <a:cubicBezTo>
                      <a:pt x="-6979" y="199130"/>
                      <a:pt x="-6979" y="153857"/>
                      <a:pt x="20938" y="125940"/>
                    </a:cubicBezTo>
                    <a:lnTo>
                      <a:pt x="146878" y="0"/>
                    </a:lnTo>
                    <a:lnTo>
                      <a:pt x="247986" y="101108"/>
                    </a:lnTo>
                    <a:lnTo>
                      <a:pt x="122046" y="227047"/>
                    </a:lnTo>
                    <a:cubicBezTo>
                      <a:pt x="94128" y="254965"/>
                      <a:pt x="48856" y="254965"/>
                      <a:pt x="20938" y="227047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6B69D409-3DAE-BB76-8DBA-15754C018C80}"/>
                  </a:ext>
                </a:extLst>
              </p:cNvPr>
              <p:cNvSpPr/>
              <p:nvPr/>
            </p:nvSpPr>
            <p:spPr>
              <a:xfrm>
                <a:off x="8599550" y="5377470"/>
                <a:ext cx="338899" cy="338899"/>
              </a:xfrm>
              <a:custGeom>
                <a:avLst/>
                <a:gdLst>
                  <a:gd name="connsiteX0" fmla="*/ 129997 w 338899"/>
                  <a:gd name="connsiteY0" fmla="*/ 338899 h 338899"/>
                  <a:gd name="connsiteX1" fmla="*/ 0 w 338899"/>
                  <a:gd name="connsiteY1" fmla="*/ 208902 h 338899"/>
                  <a:gd name="connsiteX2" fmla="*/ 208902 w 338899"/>
                  <a:gd name="connsiteY2" fmla="*/ 0 h 338899"/>
                  <a:gd name="connsiteX3" fmla="*/ 300600 w 338899"/>
                  <a:gd name="connsiteY3" fmla="*/ 39967 h 338899"/>
                  <a:gd name="connsiteX4" fmla="*/ 338900 w 338899"/>
                  <a:gd name="connsiteY4" fmla="*/ 129997 h 338899"/>
                  <a:gd name="connsiteX5" fmla="*/ 129997 w 338899"/>
                  <a:gd name="connsiteY5" fmla="*/ 338899 h 3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8899" h="338899">
                    <a:moveTo>
                      <a:pt x="129997" y="338899"/>
                    </a:moveTo>
                    <a:lnTo>
                      <a:pt x="0" y="208902"/>
                    </a:lnTo>
                    <a:lnTo>
                      <a:pt x="208902" y="0"/>
                    </a:lnTo>
                    <a:cubicBezTo>
                      <a:pt x="208902" y="0"/>
                      <a:pt x="265357" y="4724"/>
                      <a:pt x="300600" y="39967"/>
                    </a:cubicBezTo>
                    <a:cubicBezTo>
                      <a:pt x="335842" y="75209"/>
                      <a:pt x="338900" y="129997"/>
                      <a:pt x="338900" y="129997"/>
                    </a:cubicBezTo>
                    <a:lnTo>
                      <a:pt x="129997" y="33889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1BA708D5-EF49-0DC9-1416-B41CAAB51222}"/>
                  </a:ext>
                </a:extLst>
              </p:cNvPr>
              <p:cNvSpPr/>
              <p:nvPr/>
            </p:nvSpPr>
            <p:spPr>
              <a:xfrm>
                <a:off x="8808062" y="3630366"/>
                <a:ext cx="1834972" cy="1812502"/>
              </a:xfrm>
              <a:custGeom>
                <a:avLst/>
                <a:gdLst>
                  <a:gd name="connsiteX0" fmla="*/ 1747485 w 1834972"/>
                  <a:gd name="connsiteY0" fmla="*/ 19 h 1812502"/>
                  <a:gd name="connsiteX1" fmla="*/ 0 w 1834972"/>
                  <a:gd name="connsiteY1" fmla="*/ 1747504 h 1812502"/>
                  <a:gd name="connsiteX2" fmla="*/ 64999 w 1834972"/>
                  <a:gd name="connsiteY2" fmla="*/ 1812503 h 1812502"/>
                  <a:gd name="connsiteX3" fmla="*/ 128292 w 1834972"/>
                  <a:gd name="connsiteY3" fmla="*/ 1808026 h 1812502"/>
                  <a:gd name="connsiteX4" fmla="*/ 1819932 w 1834972"/>
                  <a:gd name="connsiteY4" fmla="*/ 111309 h 1812502"/>
                  <a:gd name="connsiteX5" fmla="*/ 1834972 w 1834972"/>
                  <a:gd name="connsiteY5" fmla="*/ 42529 h 1812502"/>
                  <a:gd name="connsiteX6" fmla="*/ 1747599 w 1834972"/>
                  <a:gd name="connsiteY6" fmla="*/ 0 h 181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34972" h="1812502">
                    <a:moveTo>
                      <a:pt x="1747485" y="19"/>
                    </a:moveTo>
                    <a:lnTo>
                      <a:pt x="0" y="1747504"/>
                    </a:lnTo>
                    <a:lnTo>
                      <a:pt x="64999" y="1812503"/>
                    </a:lnTo>
                    <a:lnTo>
                      <a:pt x="128292" y="1808026"/>
                    </a:lnTo>
                    <a:lnTo>
                      <a:pt x="1819932" y="111309"/>
                    </a:lnTo>
                    <a:lnTo>
                      <a:pt x="1834972" y="42529"/>
                    </a:lnTo>
                    <a:lnTo>
                      <a:pt x="1747599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BED6611B-AA4C-D213-1094-CE3EEC737E42}"/>
                  </a:ext>
                </a:extLst>
              </p:cNvPr>
              <p:cNvSpPr/>
              <p:nvPr/>
            </p:nvSpPr>
            <p:spPr>
              <a:xfrm>
                <a:off x="8873061" y="3673209"/>
                <a:ext cx="1812502" cy="1834657"/>
              </a:xfrm>
              <a:custGeom>
                <a:avLst/>
                <a:gdLst>
                  <a:gd name="connsiteX0" fmla="*/ 1812503 w 1812502"/>
                  <a:gd name="connsiteY0" fmla="*/ 87058 h 1834657"/>
                  <a:gd name="connsiteX1" fmla="*/ 1769659 w 1812502"/>
                  <a:gd name="connsiteY1" fmla="*/ 0 h 1834657"/>
                  <a:gd name="connsiteX2" fmla="*/ 0 w 1812502"/>
                  <a:gd name="connsiteY2" fmla="*/ 1769659 h 1834657"/>
                  <a:gd name="connsiteX3" fmla="*/ 64999 w 1812502"/>
                  <a:gd name="connsiteY3" fmla="*/ 1834658 h 1834657"/>
                  <a:gd name="connsiteX4" fmla="*/ 1812484 w 1812502"/>
                  <a:gd name="connsiteY4" fmla="*/ 87173 h 183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2502" h="1834657">
                    <a:moveTo>
                      <a:pt x="1812503" y="87058"/>
                    </a:moveTo>
                    <a:lnTo>
                      <a:pt x="1769659" y="0"/>
                    </a:lnTo>
                    <a:lnTo>
                      <a:pt x="0" y="1769659"/>
                    </a:lnTo>
                    <a:lnTo>
                      <a:pt x="64999" y="1834658"/>
                    </a:lnTo>
                    <a:lnTo>
                      <a:pt x="1812484" y="8717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E071FA97-9008-3D6C-DA79-BA4E9B265AD5}"/>
                  </a:ext>
                </a:extLst>
              </p:cNvPr>
              <p:cNvSpPr/>
              <p:nvPr/>
            </p:nvSpPr>
            <p:spPr>
              <a:xfrm>
                <a:off x="10542125" y="3500396"/>
                <a:ext cx="272522" cy="273388"/>
              </a:xfrm>
              <a:custGeom>
                <a:avLst/>
                <a:gdLst>
                  <a:gd name="connsiteX0" fmla="*/ 226277 w 272522"/>
                  <a:gd name="connsiteY0" fmla="*/ 10564 h 273388"/>
                  <a:gd name="connsiteX1" fmla="*/ 13479 w 272522"/>
                  <a:gd name="connsiteY1" fmla="*/ 129932 h 273388"/>
                  <a:gd name="connsiteX2" fmla="*/ 13450 w 272522"/>
                  <a:gd name="connsiteY2" fmla="*/ 129951 h 273388"/>
                  <a:gd name="connsiteX3" fmla="*/ 13460 w 272522"/>
                  <a:gd name="connsiteY3" fmla="*/ 194940 h 273388"/>
                  <a:gd name="connsiteX4" fmla="*/ 77268 w 272522"/>
                  <a:gd name="connsiteY4" fmla="*/ 196092 h 273388"/>
                  <a:gd name="connsiteX5" fmla="*/ 77306 w 272522"/>
                  <a:gd name="connsiteY5" fmla="*/ 196130 h 273388"/>
                  <a:gd name="connsiteX6" fmla="*/ 78459 w 272522"/>
                  <a:gd name="connsiteY6" fmla="*/ 259929 h 273388"/>
                  <a:gd name="connsiteX7" fmla="*/ 143438 w 272522"/>
                  <a:gd name="connsiteY7" fmla="*/ 259938 h 273388"/>
                  <a:gd name="connsiteX8" fmla="*/ 143457 w 272522"/>
                  <a:gd name="connsiteY8" fmla="*/ 259910 h 273388"/>
                  <a:gd name="connsiteX9" fmla="*/ 262834 w 272522"/>
                  <a:gd name="connsiteY9" fmla="*/ 47121 h 273388"/>
                  <a:gd name="connsiteX10" fmla="*/ 262844 w 272522"/>
                  <a:gd name="connsiteY10" fmla="*/ 47093 h 273388"/>
                  <a:gd name="connsiteX11" fmla="*/ 272521 w 272522"/>
                  <a:gd name="connsiteY11" fmla="*/ 115 h 273388"/>
                  <a:gd name="connsiteX12" fmla="*/ 272407 w 272522"/>
                  <a:gd name="connsiteY12" fmla="*/ 1 h 273388"/>
                  <a:gd name="connsiteX13" fmla="*/ 226296 w 272522"/>
                  <a:gd name="connsiteY13" fmla="*/ 10545 h 273388"/>
                  <a:gd name="connsiteX14" fmla="*/ 226277 w 272522"/>
                  <a:gd name="connsiteY14" fmla="*/ 10564 h 27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2522" h="273388">
                    <a:moveTo>
                      <a:pt x="226277" y="10564"/>
                    </a:moveTo>
                    <a:lnTo>
                      <a:pt x="13479" y="129932"/>
                    </a:lnTo>
                    <a:cubicBezTo>
                      <a:pt x="13470" y="129941"/>
                      <a:pt x="13460" y="129941"/>
                      <a:pt x="13450" y="129951"/>
                    </a:cubicBezTo>
                    <a:cubicBezTo>
                      <a:pt x="-4485" y="147896"/>
                      <a:pt x="-4485" y="176995"/>
                      <a:pt x="13460" y="194940"/>
                    </a:cubicBezTo>
                    <a:cubicBezTo>
                      <a:pt x="31014" y="212494"/>
                      <a:pt x="59237" y="212875"/>
                      <a:pt x="77268" y="196092"/>
                    </a:cubicBezTo>
                    <a:cubicBezTo>
                      <a:pt x="77935" y="195473"/>
                      <a:pt x="77925" y="195473"/>
                      <a:pt x="77306" y="196130"/>
                    </a:cubicBezTo>
                    <a:cubicBezTo>
                      <a:pt x="60523" y="214152"/>
                      <a:pt x="60904" y="242374"/>
                      <a:pt x="78459" y="259929"/>
                    </a:cubicBezTo>
                    <a:cubicBezTo>
                      <a:pt x="96404" y="277874"/>
                      <a:pt x="125493" y="277874"/>
                      <a:pt x="143438" y="259938"/>
                    </a:cubicBezTo>
                    <a:cubicBezTo>
                      <a:pt x="143448" y="259929"/>
                      <a:pt x="143448" y="259919"/>
                      <a:pt x="143457" y="259910"/>
                    </a:cubicBezTo>
                    <a:lnTo>
                      <a:pt x="262834" y="47121"/>
                    </a:lnTo>
                    <a:cubicBezTo>
                      <a:pt x="262834" y="47112"/>
                      <a:pt x="262844" y="47102"/>
                      <a:pt x="262844" y="47093"/>
                    </a:cubicBezTo>
                    <a:lnTo>
                      <a:pt x="272521" y="115"/>
                    </a:lnTo>
                    <a:cubicBezTo>
                      <a:pt x="272531" y="49"/>
                      <a:pt x="272473" y="-8"/>
                      <a:pt x="272407" y="1"/>
                    </a:cubicBezTo>
                    <a:lnTo>
                      <a:pt x="226296" y="10545"/>
                    </a:lnTo>
                    <a:cubicBezTo>
                      <a:pt x="226296" y="10555"/>
                      <a:pt x="226287" y="10555"/>
                      <a:pt x="226277" y="1056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7FEBDD40-FB32-BEF9-5D95-B942524B7115}"/>
                  </a:ext>
                </a:extLst>
              </p:cNvPr>
              <p:cNvSpPr/>
              <p:nvPr/>
            </p:nvSpPr>
            <p:spPr>
              <a:xfrm>
                <a:off x="10768477" y="3464240"/>
                <a:ext cx="83221" cy="83221"/>
              </a:xfrm>
              <a:custGeom>
                <a:avLst/>
                <a:gdLst>
                  <a:gd name="connsiteX0" fmla="*/ 83222 w 83221"/>
                  <a:gd name="connsiteY0" fmla="*/ 0 h 83221"/>
                  <a:gd name="connsiteX1" fmla="*/ 49 w 83221"/>
                  <a:gd name="connsiteY1" fmla="*/ 46653 h 83221"/>
                  <a:gd name="connsiteX2" fmla="*/ 31 w 83221"/>
                  <a:gd name="connsiteY2" fmla="*/ 46806 h 83221"/>
                  <a:gd name="connsiteX3" fmla="*/ 36416 w 83221"/>
                  <a:gd name="connsiteY3" fmla="*/ 83191 h 83221"/>
                  <a:gd name="connsiteX4" fmla="*/ 36568 w 83221"/>
                  <a:gd name="connsiteY4" fmla="*/ 83172 h 83221"/>
                  <a:gd name="connsiteX5" fmla="*/ 83222 w 83221"/>
                  <a:gd name="connsiteY5" fmla="*/ 0 h 83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21" h="83221">
                    <a:moveTo>
                      <a:pt x="83222" y="0"/>
                    </a:moveTo>
                    <a:lnTo>
                      <a:pt x="49" y="46653"/>
                    </a:lnTo>
                    <a:cubicBezTo>
                      <a:pt x="-8" y="46682"/>
                      <a:pt x="-17" y="46758"/>
                      <a:pt x="31" y="46806"/>
                    </a:cubicBezTo>
                    <a:lnTo>
                      <a:pt x="36416" y="83191"/>
                    </a:lnTo>
                    <a:cubicBezTo>
                      <a:pt x="36464" y="83239"/>
                      <a:pt x="36540" y="83229"/>
                      <a:pt x="36568" y="83172"/>
                    </a:cubicBezTo>
                    <a:lnTo>
                      <a:pt x="83222" y="0"/>
                    </a:ln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56" name="그래픽 27" descr="지우개, 스티커 메모 및 연필 깎은 부스러기와 함께 놓인 연필">
              <a:extLst>
                <a:ext uri="{FF2B5EF4-FFF2-40B4-BE49-F238E27FC236}">
                  <a16:creationId xmlns:a16="http://schemas.microsoft.com/office/drawing/2014/main" id="{066F9650-2961-F76A-9D13-7C30C56E6FA2}"/>
                </a:ext>
              </a:extLst>
            </p:cNvPr>
            <p:cNvGrpSpPr/>
            <p:nvPr/>
          </p:nvGrpSpPr>
          <p:grpSpPr>
            <a:xfrm>
              <a:off x="8760835" y="3717776"/>
              <a:ext cx="2344400" cy="2344409"/>
              <a:chOff x="8760835" y="3717776"/>
              <a:chExt cx="2344400" cy="234440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7DE40FF0-1F29-F93D-29B1-C02022D18654}"/>
                  </a:ext>
                </a:extLst>
              </p:cNvPr>
              <p:cNvSpPr/>
              <p:nvPr/>
            </p:nvSpPr>
            <p:spPr>
              <a:xfrm>
                <a:off x="8760835" y="5824678"/>
                <a:ext cx="237508" cy="237508"/>
              </a:xfrm>
              <a:custGeom>
                <a:avLst/>
                <a:gdLst>
                  <a:gd name="connsiteX0" fmla="*/ 20938 w 237508"/>
                  <a:gd name="connsiteY0" fmla="*/ 216570 h 237508"/>
                  <a:gd name="connsiteX1" fmla="*/ 20938 w 237508"/>
                  <a:gd name="connsiteY1" fmla="*/ 216570 h 237508"/>
                  <a:gd name="connsiteX2" fmla="*/ 20938 w 237508"/>
                  <a:gd name="connsiteY2" fmla="*/ 115462 h 237508"/>
                  <a:gd name="connsiteX3" fmla="*/ 136400 w 237508"/>
                  <a:gd name="connsiteY3" fmla="*/ 0 h 237508"/>
                  <a:gd name="connsiteX4" fmla="*/ 237508 w 237508"/>
                  <a:gd name="connsiteY4" fmla="*/ 101108 h 237508"/>
                  <a:gd name="connsiteX5" fmla="*/ 122046 w 237508"/>
                  <a:gd name="connsiteY5" fmla="*/ 216570 h 237508"/>
                  <a:gd name="connsiteX6" fmla="*/ 20938 w 237508"/>
                  <a:gd name="connsiteY6" fmla="*/ 216570 h 23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08" h="237508">
                    <a:moveTo>
                      <a:pt x="20938" y="216570"/>
                    </a:moveTo>
                    <a:lnTo>
                      <a:pt x="20938" y="216570"/>
                    </a:lnTo>
                    <a:cubicBezTo>
                      <a:pt x="-6979" y="188652"/>
                      <a:pt x="-6979" y="143380"/>
                      <a:pt x="20938" y="115462"/>
                    </a:cubicBezTo>
                    <a:lnTo>
                      <a:pt x="136400" y="0"/>
                    </a:lnTo>
                    <a:lnTo>
                      <a:pt x="237508" y="101108"/>
                    </a:lnTo>
                    <a:lnTo>
                      <a:pt x="122046" y="216570"/>
                    </a:lnTo>
                    <a:cubicBezTo>
                      <a:pt x="94119" y="244488"/>
                      <a:pt x="48856" y="244488"/>
                      <a:pt x="20938" y="2165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81B84806-FCD8-A20C-A092-1F30FCBCA52E}"/>
                  </a:ext>
                </a:extLst>
              </p:cNvPr>
              <p:cNvSpPr/>
              <p:nvPr/>
            </p:nvSpPr>
            <p:spPr>
              <a:xfrm>
                <a:off x="8853096" y="5631015"/>
                <a:ext cx="338889" cy="338899"/>
              </a:xfrm>
              <a:custGeom>
                <a:avLst/>
                <a:gdLst>
                  <a:gd name="connsiteX0" fmla="*/ 129997 w 338889"/>
                  <a:gd name="connsiteY0" fmla="*/ 338900 h 338899"/>
                  <a:gd name="connsiteX1" fmla="*/ 0 w 338889"/>
                  <a:gd name="connsiteY1" fmla="*/ 208902 h 338899"/>
                  <a:gd name="connsiteX2" fmla="*/ 208902 w 338889"/>
                  <a:gd name="connsiteY2" fmla="*/ 0 h 338899"/>
                  <a:gd name="connsiteX3" fmla="*/ 298513 w 338889"/>
                  <a:gd name="connsiteY3" fmla="*/ 38519 h 338899"/>
                  <a:gd name="connsiteX4" fmla="*/ 338890 w 338889"/>
                  <a:gd name="connsiteY4" fmla="*/ 129997 h 338899"/>
                  <a:gd name="connsiteX5" fmla="*/ 129997 w 338889"/>
                  <a:gd name="connsiteY5" fmla="*/ 338900 h 3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8889" h="338899">
                    <a:moveTo>
                      <a:pt x="129997" y="338900"/>
                    </a:moveTo>
                    <a:lnTo>
                      <a:pt x="0" y="208902"/>
                    </a:lnTo>
                    <a:lnTo>
                      <a:pt x="208902" y="0"/>
                    </a:lnTo>
                    <a:cubicBezTo>
                      <a:pt x="208902" y="0"/>
                      <a:pt x="264862" y="4867"/>
                      <a:pt x="298513" y="38519"/>
                    </a:cubicBezTo>
                    <a:cubicBezTo>
                      <a:pt x="332165" y="72171"/>
                      <a:pt x="338890" y="129997"/>
                      <a:pt x="338890" y="129997"/>
                    </a:cubicBezTo>
                    <a:lnTo>
                      <a:pt x="129997" y="33890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F5111D06-CB42-7D63-F0A8-4A7406A52B23}"/>
                  </a:ext>
                </a:extLst>
              </p:cNvPr>
              <p:cNvSpPr/>
              <p:nvPr/>
            </p:nvSpPr>
            <p:spPr>
              <a:xfrm>
                <a:off x="9061608" y="3883883"/>
                <a:ext cx="1877529" cy="1877520"/>
              </a:xfrm>
              <a:custGeom>
                <a:avLst/>
                <a:gdLst>
                  <a:gd name="connsiteX0" fmla="*/ 1826419 w 1877529"/>
                  <a:gd name="connsiteY0" fmla="*/ 50511 h 1877520"/>
                  <a:gd name="connsiteX1" fmla="*/ 1747542 w 1877529"/>
                  <a:gd name="connsiteY1" fmla="*/ 0 h 1877520"/>
                  <a:gd name="connsiteX2" fmla="*/ 1747495 w 1877529"/>
                  <a:gd name="connsiteY2" fmla="*/ 29 h 1877520"/>
                  <a:gd name="connsiteX3" fmla="*/ 0 w 1877529"/>
                  <a:gd name="connsiteY3" fmla="*/ 1747533 h 1877520"/>
                  <a:gd name="connsiteX4" fmla="*/ 129997 w 1877529"/>
                  <a:gd name="connsiteY4" fmla="*/ 1877520 h 1877520"/>
                  <a:gd name="connsiteX5" fmla="*/ 1877492 w 1877529"/>
                  <a:gd name="connsiteY5" fmla="*/ 130026 h 1877520"/>
                  <a:gd name="connsiteX6" fmla="*/ 1877530 w 1877529"/>
                  <a:gd name="connsiteY6" fmla="*/ 129978 h 1877520"/>
                  <a:gd name="connsiteX7" fmla="*/ 1826419 w 1877529"/>
                  <a:gd name="connsiteY7" fmla="*/ 50511 h 1877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7529" h="1877520">
                    <a:moveTo>
                      <a:pt x="1826419" y="50511"/>
                    </a:moveTo>
                    <a:cubicBezTo>
                      <a:pt x="1783004" y="5210"/>
                      <a:pt x="1748180" y="86"/>
                      <a:pt x="1747542" y="0"/>
                    </a:cubicBezTo>
                    <a:cubicBezTo>
                      <a:pt x="1747514" y="0"/>
                      <a:pt x="1747523" y="10"/>
                      <a:pt x="1747495" y="29"/>
                    </a:cubicBezTo>
                    <a:lnTo>
                      <a:pt x="0" y="1747533"/>
                    </a:lnTo>
                    <a:lnTo>
                      <a:pt x="129997" y="1877520"/>
                    </a:lnTo>
                    <a:lnTo>
                      <a:pt x="1877492" y="130026"/>
                    </a:lnTo>
                    <a:cubicBezTo>
                      <a:pt x="1877511" y="130007"/>
                      <a:pt x="1877530" y="130016"/>
                      <a:pt x="1877530" y="129978"/>
                    </a:cubicBezTo>
                    <a:cubicBezTo>
                      <a:pt x="1877387" y="129359"/>
                      <a:pt x="1869824" y="95802"/>
                      <a:pt x="1826419" y="50511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D442CE4D-DF32-0CB6-9024-461FAF51D4C9}"/>
                  </a:ext>
                </a:extLst>
              </p:cNvPr>
              <p:cNvSpPr/>
              <p:nvPr/>
            </p:nvSpPr>
            <p:spPr>
              <a:xfrm>
                <a:off x="10795681" y="3743002"/>
                <a:ext cx="284214" cy="284328"/>
              </a:xfrm>
              <a:custGeom>
                <a:avLst/>
                <a:gdLst>
                  <a:gd name="connsiteX0" fmla="*/ 226277 w 284214"/>
                  <a:gd name="connsiteY0" fmla="*/ 21495 h 284328"/>
                  <a:gd name="connsiteX1" fmla="*/ 13479 w 284214"/>
                  <a:gd name="connsiteY1" fmla="*/ 140871 h 284328"/>
                  <a:gd name="connsiteX2" fmla="*/ 13450 w 284214"/>
                  <a:gd name="connsiteY2" fmla="*/ 140890 h 284328"/>
                  <a:gd name="connsiteX3" fmla="*/ 13460 w 284214"/>
                  <a:gd name="connsiteY3" fmla="*/ 205880 h 284328"/>
                  <a:gd name="connsiteX4" fmla="*/ 77268 w 284214"/>
                  <a:gd name="connsiteY4" fmla="*/ 207032 h 284328"/>
                  <a:gd name="connsiteX5" fmla="*/ 77306 w 284214"/>
                  <a:gd name="connsiteY5" fmla="*/ 207070 h 284328"/>
                  <a:gd name="connsiteX6" fmla="*/ 78459 w 284214"/>
                  <a:gd name="connsiteY6" fmla="*/ 270869 h 284328"/>
                  <a:gd name="connsiteX7" fmla="*/ 143438 w 284214"/>
                  <a:gd name="connsiteY7" fmla="*/ 270878 h 284328"/>
                  <a:gd name="connsiteX8" fmla="*/ 143457 w 284214"/>
                  <a:gd name="connsiteY8" fmla="*/ 270850 h 284328"/>
                  <a:gd name="connsiteX9" fmla="*/ 262834 w 284214"/>
                  <a:gd name="connsiteY9" fmla="*/ 58051 h 284328"/>
                  <a:gd name="connsiteX10" fmla="*/ 262844 w 284214"/>
                  <a:gd name="connsiteY10" fmla="*/ 58042 h 284328"/>
                  <a:gd name="connsiteX11" fmla="*/ 284208 w 284214"/>
                  <a:gd name="connsiteY11" fmla="*/ 130 h 284328"/>
                  <a:gd name="connsiteX12" fmla="*/ 284085 w 284214"/>
                  <a:gd name="connsiteY12" fmla="*/ 6 h 284328"/>
                  <a:gd name="connsiteX13" fmla="*/ 226287 w 284214"/>
                  <a:gd name="connsiteY13" fmla="*/ 21485 h 284328"/>
                  <a:gd name="connsiteX14" fmla="*/ 226277 w 284214"/>
                  <a:gd name="connsiteY14" fmla="*/ 21495 h 284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4214" h="284328">
                    <a:moveTo>
                      <a:pt x="226277" y="21495"/>
                    </a:moveTo>
                    <a:lnTo>
                      <a:pt x="13479" y="140871"/>
                    </a:lnTo>
                    <a:cubicBezTo>
                      <a:pt x="13470" y="140881"/>
                      <a:pt x="13460" y="140881"/>
                      <a:pt x="13450" y="140890"/>
                    </a:cubicBezTo>
                    <a:cubicBezTo>
                      <a:pt x="-4485" y="158836"/>
                      <a:pt x="-4485" y="187934"/>
                      <a:pt x="13460" y="205880"/>
                    </a:cubicBezTo>
                    <a:cubicBezTo>
                      <a:pt x="31015" y="223434"/>
                      <a:pt x="59237" y="223815"/>
                      <a:pt x="77268" y="207032"/>
                    </a:cubicBezTo>
                    <a:cubicBezTo>
                      <a:pt x="77935" y="206413"/>
                      <a:pt x="77925" y="206413"/>
                      <a:pt x="77306" y="207070"/>
                    </a:cubicBezTo>
                    <a:cubicBezTo>
                      <a:pt x="60523" y="225091"/>
                      <a:pt x="60904" y="253314"/>
                      <a:pt x="78459" y="270869"/>
                    </a:cubicBezTo>
                    <a:cubicBezTo>
                      <a:pt x="96404" y="288814"/>
                      <a:pt x="125493" y="288814"/>
                      <a:pt x="143438" y="270878"/>
                    </a:cubicBezTo>
                    <a:cubicBezTo>
                      <a:pt x="143448" y="270869"/>
                      <a:pt x="143448" y="270859"/>
                      <a:pt x="143457" y="270850"/>
                    </a:cubicBezTo>
                    <a:lnTo>
                      <a:pt x="262834" y="58051"/>
                    </a:lnTo>
                    <a:cubicBezTo>
                      <a:pt x="262834" y="58051"/>
                      <a:pt x="262834" y="58042"/>
                      <a:pt x="262844" y="58042"/>
                    </a:cubicBezTo>
                    <a:lnTo>
                      <a:pt x="284208" y="130"/>
                    </a:lnTo>
                    <a:cubicBezTo>
                      <a:pt x="284237" y="54"/>
                      <a:pt x="284161" y="-22"/>
                      <a:pt x="284085" y="6"/>
                    </a:cubicBezTo>
                    <a:lnTo>
                      <a:pt x="226287" y="21485"/>
                    </a:lnTo>
                    <a:cubicBezTo>
                      <a:pt x="226287" y="21495"/>
                      <a:pt x="226277" y="21495"/>
                      <a:pt x="226277" y="21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0FE22C09-789E-C324-5AF8-5006EC901B6B}"/>
                  </a:ext>
                </a:extLst>
              </p:cNvPr>
              <p:cNvSpPr/>
              <p:nvPr/>
            </p:nvSpPr>
            <p:spPr>
              <a:xfrm>
                <a:off x="11022023" y="3717776"/>
                <a:ext cx="83212" cy="83221"/>
              </a:xfrm>
              <a:custGeom>
                <a:avLst/>
                <a:gdLst>
                  <a:gd name="connsiteX0" fmla="*/ 83212 w 83212"/>
                  <a:gd name="connsiteY0" fmla="*/ 0 h 83221"/>
                  <a:gd name="connsiteX1" fmla="*/ 50 w 83212"/>
                  <a:gd name="connsiteY1" fmla="*/ 46653 h 83221"/>
                  <a:gd name="connsiteX2" fmla="*/ 30 w 83212"/>
                  <a:gd name="connsiteY2" fmla="*/ 46806 h 83221"/>
                  <a:gd name="connsiteX3" fmla="*/ 36416 w 83212"/>
                  <a:gd name="connsiteY3" fmla="*/ 83191 h 83221"/>
                  <a:gd name="connsiteX4" fmla="*/ 36568 w 83212"/>
                  <a:gd name="connsiteY4" fmla="*/ 83172 h 83221"/>
                  <a:gd name="connsiteX5" fmla="*/ 83212 w 83212"/>
                  <a:gd name="connsiteY5" fmla="*/ 0 h 83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212" h="83221">
                    <a:moveTo>
                      <a:pt x="83212" y="0"/>
                    </a:moveTo>
                    <a:lnTo>
                      <a:pt x="50" y="46653"/>
                    </a:lnTo>
                    <a:cubicBezTo>
                      <a:pt x="-8" y="46682"/>
                      <a:pt x="-17" y="46758"/>
                      <a:pt x="30" y="46806"/>
                    </a:cubicBezTo>
                    <a:lnTo>
                      <a:pt x="36416" y="83191"/>
                    </a:lnTo>
                    <a:cubicBezTo>
                      <a:pt x="36464" y="83239"/>
                      <a:pt x="36540" y="83229"/>
                      <a:pt x="36568" y="83172"/>
                    </a:cubicBezTo>
                    <a:lnTo>
                      <a:pt x="83212" y="0"/>
                    </a:lnTo>
                    <a:close/>
                  </a:path>
                </a:pathLst>
              </a:custGeom>
              <a:solidFill>
                <a:srgbClr val="50505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62" name="그래픽 27" descr="지우개, 스티커 메모 및 연필 깎은 부스러기와 함께 놓인 연필">
              <a:extLst>
                <a:ext uri="{FF2B5EF4-FFF2-40B4-BE49-F238E27FC236}">
                  <a16:creationId xmlns:a16="http://schemas.microsoft.com/office/drawing/2014/main" id="{142E9763-CB24-8FAC-30A3-306005A96827}"/>
                </a:ext>
              </a:extLst>
            </p:cNvPr>
            <p:cNvGrpSpPr/>
            <p:nvPr/>
          </p:nvGrpSpPr>
          <p:grpSpPr>
            <a:xfrm>
              <a:off x="10387995" y="4276115"/>
              <a:ext cx="927698" cy="928946"/>
              <a:chOff x="10387995" y="4276115"/>
              <a:chExt cx="927698" cy="928946"/>
            </a:xfrm>
          </p:grpSpPr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5824E75C-B44C-5A5B-9F65-64C549DC1E0D}"/>
                  </a:ext>
                </a:extLst>
              </p:cNvPr>
              <p:cNvSpPr/>
              <p:nvPr/>
            </p:nvSpPr>
            <p:spPr>
              <a:xfrm>
                <a:off x="10387995" y="4276115"/>
                <a:ext cx="927698" cy="928946"/>
              </a:xfrm>
              <a:custGeom>
                <a:avLst/>
                <a:gdLst>
                  <a:gd name="connsiteX0" fmla="*/ 20353 w 927698"/>
                  <a:gd name="connsiteY0" fmla="*/ 631753 h 928946"/>
                  <a:gd name="connsiteX1" fmla="*/ 628448 w 927698"/>
                  <a:gd name="connsiteY1" fmla="*/ 21029 h 928946"/>
                  <a:gd name="connsiteX2" fmla="*/ 729441 w 927698"/>
                  <a:gd name="connsiteY2" fmla="*/ 20791 h 928946"/>
                  <a:gd name="connsiteX3" fmla="*/ 906635 w 927698"/>
                  <a:gd name="connsiteY3" fmla="*/ 196899 h 928946"/>
                  <a:gd name="connsiteX4" fmla="*/ 906892 w 927698"/>
                  <a:gd name="connsiteY4" fmla="*/ 297940 h 928946"/>
                  <a:gd name="connsiteX5" fmla="*/ 299292 w 927698"/>
                  <a:gd name="connsiteY5" fmla="*/ 908168 h 928946"/>
                  <a:gd name="connsiteX6" fmla="*/ 199499 w 927698"/>
                  <a:gd name="connsiteY6" fmla="*/ 908397 h 928946"/>
                  <a:gd name="connsiteX7" fmla="*/ 20610 w 927698"/>
                  <a:gd name="connsiteY7" fmla="*/ 730603 h 928946"/>
                  <a:gd name="connsiteX8" fmla="*/ 20353 w 927698"/>
                  <a:gd name="connsiteY8" fmla="*/ 631753 h 92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7698" h="928946">
                    <a:moveTo>
                      <a:pt x="20353" y="631753"/>
                    </a:moveTo>
                    <a:lnTo>
                      <a:pt x="628448" y="21029"/>
                    </a:lnTo>
                    <a:cubicBezTo>
                      <a:pt x="656270" y="-6917"/>
                      <a:pt x="701476" y="-7022"/>
                      <a:pt x="729441" y="20791"/>
                    </a:cubicBezTo>
                    <a:lnTo>
                      <a:pt x="906635" y="196899"/>
                    </a:lnTo>
                    <a:cubicBezTo>
                      <a:pt x="934620" y="224731"/>
                      <a:pt x="934734" y="269975"/>
                      <a:pt x="906892" y="297940"/>
                    </a:cubicBezTo>
                    <a:lnTo>
                      <a:pt x="299292" y="908168"/>
                    </a:lnTo>
                    <a:cubicBezTo>
                      <a:pt x="271803" y="935782"/>
                      <a:pt x="227131" y="935886"/>
                      <a:pt x="199499" y="908397"/>
                    </a:cubicBezTo>
                    <a:lnTo>
                      <a:pt x="20610" y="730603"/>
                    </a:lnTo>
                    <a:cubicBezTo>
                      <a:pt x="-6774" y="703372"/>
                      <a:pt x="-6879" y="659109"/>
                      <a:pt x="20353" y="63175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BC6E2DF8-2FBD-FEC3-5E20-6F58A3C8BB8C}"/>
                  </a:ext>
                </a:extLst>
              </p:cNvPr>
              <p:cNvSpPr/>
              <p:nvPr/>
            </p:nvSpPr>
            <p:spPr>
              <a:xfrm rot="-2707293">
                <a:off x="10532306" y="4521016"/>
                <a:ext cx="639694" cy="439146"/>
              </a:xfrm>
              <a:custGeom>
                <a:avLst/>
                <a:gdLst>
                  <a:gd name="connsiteX0" fmla="*/ 0 w 639694"/>
                  <a:gd name="connsiteY0" fmla="*/ 0 h 439146"/>
                  <a:gd name="connsiteX1" fmla="*/ 639694 w 639694"/>
                  <a:gd name="connsiteY1" fmla="*/ 0 h 439146"/>
                  <a:gd name="connsiteX2" fmla="*/ 639694 w 639694"/>
                  <a:gd name="connsiteY2" fmla="*/ 439147 h 439146"/>
                  <a:gd name="connsiteX3" fmla="*/ 0 w 639694"/>
                  <a:gd name="connsiteY3" fmla="*/ 439147 h 43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694" h="439146">
                    <a:moveTo>
                      <a:pt x="0" y="0"/>
                    </a:moveTo>
                    <a:lnTo>
                      <a:pt x="639694" y="0"/>
                    </a:lnTo>
                    <a:lnTo>
                      <a:pt x="639694" y="439147"/>
                    </a:lnTo>
                    <a:lnTo>
                      <a:pt x="0" y="439147"/>
                    </a:lnTo>
                    <a:close/>
                  </a:path>
                </a:pathLst>
              </a:custGeom>
              <a:solidFill>
                <a:srgbClr val="04548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F66A91D-0D7C-7D7F-EDBD-5838359107DA}"/>
              </a:ext>
            </a:extLst>
          </p:cNvPr>
          <p:cNvSpPr txBox="1"/>
          <p:nvPr/>
        </p:nvSpPr>
        <p:spPr>
          <a:xfrm>
            <a:off x="9987228" y="6442446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92FC03C-F130-FE2B-5F31-A4A56EE3B1F0}"/>
              </a:ext>
            </a:extLst>
          </p:cNvPr>
          <p:cNvCxnSpPr>
            <a:cxnSpLocks/>
          </p:cNvCxnSpPr>
          <p:nvPr/>
        </p:nvCxnSpPr>
        <p:spPr>
          <a:xfrm>
            <a:off x="160421" y="6714517"/>
            <a:ext cx="12015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84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7472220" y="1892425"/>
            <a:ext cx="30171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Loading Scene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비동기적 로드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랜덤 배경화면</a:t>
            </a:r>
            <a:endParaRPr lang="en-US" altLang="ko-KR" dirty="0">
              <a:solidFill>
                <a:schemeClr val="bg1"/>
              </a:solidFill>
            </a:endParaRP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241198-9460-4298-83F8-5D483934BE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8" y="1886608"/>
            <a:ext cx="3982232" cy="22253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CF3ADB-2660-4491-8F15-FC4B56A9D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9" y="4345190"/>
            <a:ext cx="2597690" cy="195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7640533" y="1892425"/>
            <a:ext cx="26805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Game Scene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게임 시작시 화면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도움말 </a:t>
            </a:r>
            <a:r>
              <a:rPr lang="en-US" altLang="ko-KR" dirty="0">
                <a:solidFill>
                  <a:schemeClr val="bg1"/>
                </a:solidFill>
              </a:rPr>
              <a:t>UI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미니맵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체력바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골드 보유량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EB59B3-D0CC-4E5F-BD70-6AD8C3802B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6" y="2691269"/>
            <a:ext cx="4926555" cy="27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4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7935037" y="1892425"/>
            <a:ext cx="2091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Inventory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획득 아이템 목록 표시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아이템 상세 기능 설명 툴팁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마우스 드래그로 위치 조정 기능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EFC27A-B213-405E-A4DD-BBAE1B5C4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40" y="2187118"/>
            <a:ext cx="3645107" cy="37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84160F-56FC-48C5-AA3F-5B1B156F4E94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E6C45-4E85-7538-A843-1ACA27F0A3B9}"/>
              </a:ext>
            </a:extLst>
          </p:cNvPr>
          <p:cNvSpPr txBox="1"/>
          <p:nvPr/>
        </p:nvSpPr>
        <p:spPr>
          <a:xfrm>
            <a:off x="768071" y="4888520"/>
            <a:ext cx="3261361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 이동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공격 조작법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Ui </a:t>
            </a:r>
            <a:r>
              <a:rPr lang="ko-KR" altLang="en-US" sz="1600" dirty="0">
                <a:solidFill>
                  <a:schemeClr val="bg1"/>
                </a:solidFill>
              </a:rPr>
              <a:t>입력키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98230-7A6E-8EDD-26BB-2AC4621D0530}"/>
              </a:ext>
            </a:extLst>
          </p:cNvPr>
          <p:cNvSpPr txBox="1"/>
          <p:nvPr/>
        </p:nvSpPr>
        <p:spPr>
          <a:xfrm>
            <a:off x="1754444" y="4273064"/>
            <a:ext cx="12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Guide Image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F794-281C-B511-7F8B-89C5D1454082}"/>
              </a:ext>
            </a:extLst>
          </p:cNvPr>
          <p:cNvSpPr txBox="1"/>
          <p:nvPr/>
        </p:nvSpPr>
        <p:spPr>
          <a:xfrm>
            <a:off x="4465319" y="4888520"/>
            <a:ext cx="3261361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현재 위치 및 방향 표시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특수방 아이콘 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황금방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상점방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등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58C704-109A-F93D-642C-6C29A3102F7D}"/>
              </a:ext>
            </a:extLst>
          </p:cNvPr>
          <p:cNvSpPr txBox="1"/>
          <p:nvPr/>
        </p:nvSpPr>
        <p:spPr>
          <a:xfrm>
            <a:off x="5557140" y="4273064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Mini Map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449254-B4A1-65C3-14A9-9B655A4C23CD}"/>
              </a:ext>
            </a:extLst>
          </p:cNvPr>
          <p:cNvSpPr txBox="1"/>
          <p:nvPr/>
        </p:nvSpPr>
        <p:spPr>
          <a:xfrm>
            <a:off x="8836173" y="4897379"/>
            <a:ext cx="1836835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게임 일시정지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조작법 확인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게임 종료 버튼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42E6CE-3BEB-0D2B-D7F4-FE3D6CFEC196}"/>
              </a:ext>
            </a:extLst>
          </p:cNvPr>
          <p:cNvSpPr txBox="1"/>
          <p:nvPr/>
        </p:nvSpPr>
        <p:spPr>
          <a:xfrm>
            <a:off x="9113585" y="4273064"/>
            <a:ext cx="1282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Pause Menu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B5DEC-1A70-6368-EB7B-D707F89360CF}"/>
              </a:ext>
            </a:extLst>
          </p:cNvPr>
          <p:cNvSpPr txBox="1"/>
          <p:nvPr/>
        </p:nvSpPr>
        <p:spPr>
          <a:xfrm>
            <a:off x="713564" y="437770"/>
            <a:ext cx="1686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</a:rPr>
              <a:t>UI/UX</a:t>
            </a:r>
            <a:endParaRPr lang="ko-KR" altLang="en-US" sz="4000" b="1" spc="30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C1303C-C32F-4087-A47F-B642388FC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2" y="1732731"/>
            <a:ext cx="3525520" cy="2294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7E30BE-F8CD-4508-93D0-5AFAF9308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01" y="1779426"/>
            <a:ext cx="2218398" cy="22007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5F3D2AF-14EA-49F5-91CD-6E787B386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55" y="1779426"/>
            <a:ext cx="2099872" cy="22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13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6649900" y="1892425"/>
            <a:ext cx="46618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Procedural</a:t>
            </a:r>
            <a:r>
              <a:rPr lang="ko-KR" altLang="en-US" sz="4400" b="1" spc="-300" dirty="0">
                <a:solidFill>
                  <a:schemeClr val="bg1"/>
                </a:solidFill>
              </a:rPr>
              <a:t> </a:t>
            </a:r>
            <a:r>
              <a:rPr lang="en-US" altLang="ko-KR" sz="4400" b="1" spc="-300" dirty="0">
                <a:solidFill>
                  <a:schemeClr val="bg1"/>
                </a:solidFill>
              </a:rPr>
              <a:t>Generation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절차적 지형 생성 알고리즘 사용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처음 지점과 일정 거리에 있는 지점 탐색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중복 검사 후 랜덤 지점 선택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위에 과정 반복 시행으로 랜덤한 맵 생성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18705C-5EC7-445D-A49F-9CE223651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241" y="32287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770BD5D-90A4-4887-B966-B1E839EB5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7B8F7D-923B-4880-9C2F-D61DB1F0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93B795-11BC-D757-C4C2-3ABE9A9B0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87" y="1853219"/>
            <a:ext cx="4987613" cy="4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47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7441607" y="1892425"/>
            <a:ext cx="3078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Dungeon Map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다양한 테마의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생성된 적 처치시 포탈 잠금 해제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5" name="_x113088360">
            <a:extLst>
              <a:ext uri="{FF2B5EF4-FFF2-40B4-BE49-F238E27FC236}">
                <a16:creationId xmlns:a16="http://schemas.microsoft.com/office/drawing/2014/main" id="{B2927FB3-E293-46DE-A4D2-CE010050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41" y="2411653"/>
            <a:ext cx="4794505" cy="333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50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8039690" y="1892425"/>
            <a:ext cx="1882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Enemies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Slime, TurtleShell, Beholder, ChestMonster, Golem 5</a:t>
            </a:r>
            <a:r>
              <a:rPr lang="ko-KR" altLang="en-US" dirty="0">
                <a:solidFill>
                  <a:schemeClr val="bg1"/>
                </a:solidFill>
              </a:rPr>
              <a:t>종 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NavMesh Agent</a:t>
            </a:r>
            <a:r>
              <a:rPr lang="ko-KR" altLang="en-US" dirty="0">
                <a:solidFill>
                  <a:schemeClr val="bg1"/>
                </a:solidFill>
              </a:rPr>
              <a:t>를 활용한 경로 탐색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56C93E-07A2-43DD-9F0A-50BADA2C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1" y="2778470"/>
            <a:ext cx="4994345" cy="25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69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7943012" y="1892425"/>
            <a:ext cx="2075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Enemy AI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State</a:t>
            </a:r>
            <a:r>
              <a:rPr lang="ko-KR" altLang="en-US" dirty="0">
                <a:solidFill>
                  <a:schemeClr val="bg1"/>
                </a:solidFill>
              </a:rPr>
              <a:t>에 따라 다양한 애니메이션 실행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조건에 따라 </a:t>
            </a:r>
            <a:r>
              <a:rPr lang="en-US" altLang="ko-KR" dirty="0">
                <a:solidFill>
                  <a:schemeClr val="bg1"/>
                </a:solidFill>
              </a:rPr>
              <a:t>State Transition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18705C-5EC7-445D-A49F-9CE223651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241" y="32287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770BD5D-90A4-4887-B966-B1E839EB5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7B8F7D-923B-4880-9C2F-D61DB1F0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B2224F-FFC6-427C-BBA9-0CEB7E3DC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8" y="2083921"/>
            <a:ext cx="4097732" cy="398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84160F-56FC-48C5-AA3F-5B1B156F4E94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E6C45-4E85-7538-A843-1ACA27F0A3B9}"/>
              </a:ext>
            </a:extLst>
          </p:cNvPr>
          <p:cNvSpPr txBox="1"/>
          <p:nvPr/>
        </p:nvSpPr>
        <p:spPr>
          <a:xfrm>
            <a:off x="768071" y="4888520"/>
            <a:ext cx="3261361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황금으로 도배된 방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중앙의 상자를 열면 가중치 확률 기반 아이템 드랍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98230-7A6E-8EDD-26BB-2AC4621D0530}"/>
              </a:ext>
            </a:extLst>
          </p:cNvPr>
          <p:cNvSpPr txBox="1"/>
          <p:nvPr/>
        </p:nvSpPr>
        <p:spPr>
          <a:xfrm>
            <a:off x="1702312" y="4273064"/>
            <a:ext cx="139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Golden Room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EC2D5E-53EB-FA86-8B36-AC86C65EA20E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EF794-281C-B511-7F8B-89C5D1454082}"/>
              </a:ext>
            </a:extLst>
          </p:cNvPr>
          <p:cNvSpPr txBox="1"/>
          <p:nvPr/>
        </p:nvSpPr>
        <p:spPr>
          <a:xfrm>
            <a:off x="4445991" y="4888520"/>
            <a:ext cx="3261361" cy="11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가중치 확률 기반 아이템 출현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획득한 골드를 사용하여 아이템 구매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58C704-109A-F93D-642C-6C29A3102F7D}"/>
              </a:ext>
            </a:extLst>
          </p:cNvPr>
          <p:cNvSpPr txBox="1"/>
          <p:nvPr/>
        </p:nvSpPr>
        <p:spPr>
          <a:xfrm>
            <a:off x="5476412" y="4273064"/>
            <a:ext cx="1200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Shop Room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0EF8660-13CA-A80E-3305-FFA2A08FE77E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449254-B4A1-65C3-14A9-9B655A4C23CD}"/>
              </a:ext>
            </a:extLst>
          </p:cNvPr>
          <p:cNvSpPr txBox="1"/>
          <p:nvPr/>
        </p:nvSpPr>
        <p:spPr>
          <a:xfrm>
            <a:off x="8123911" y="4888520"/>
            <a:ext cx="3261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맵 중앙의 포탈을 타고 다음 스테이지로이동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스테이지 클리어시 </a:t>
            </a:r>
            <a:r>
              <a:rPr lang="en-US" altLang="ko-KR" sz="1600" dirty="0">
                <a:solidFill>
                  <a:schemeClr val="bg1"/>
                </a:solidFill>
              </a:rPr>
              <a:t>BossScene</a:t>
            </a:r>
            <a:r>
              <a:rPr lang="ko-KR" altLang="en-US" sz="1600" dirty="0">
                <a:solidFill>
                  <a:schemeClr val="bg1"/>
                </a:solidFill>
              </a:rPr>
              <a:t>으로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이동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42E6CE-3BEB-0D2B-D7F4-FE3D6CFEC196}"/>
              </a:ext>
            </a:extLst>
          </p:cNvPr>
          <p:cNvSpPr txBox="1"/>
          <p:nvPr/>
        </p:nvSpPr>
        <p:spPr>
          <a:xfrm>
            <a:off x="9177576" y="4273064"/>
            <a:ext cx="115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Boss Room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4B5DEC-1A70-6368-EB7B-D707F89360CF}"/>
              </a:ext>
            </a:extLst>
          </p:cNvPr>
          <p:cNvSpPr txBox="1"/>
          <p:nvPr/>
        </p:nvSpPr>
        <p:spPr>
          <a:xfrm>
            <a:off x="713564" y="437770"/>
            <a:ext cx="3506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300" dirty="0">
                <a:solidFill>
                  <a:schemeClr val="bg1"/>
                </a:solidFill>
              </a:rPr>
              <a:t>Special Room</a:t>
            </a:r>
            <a:endParaRPr lang="ko-KR" altLang="en-US" sz="4000" b="1" spc="300" dirty="0">
              <a:solidFill>
                <a:schemeClr val="bg1"/>
              </a:solidFill>
            </a:endParaRPr>
          </a:p>
        </p:txBody>
      </p:sp>
      <p:pic>
        <p:nvPicPr>
          <p:cNvPr id="15" name="_x113098728">
            <a:extLst>
              <a:ext uri="{FF2B5EF4-FFF2-40B4-BE49-F238E27FC236}">
                <a16:creationId xmlns:a16="http://schemas.microsoft.com/office/drawing/2014/main" id="{769D6A79-EC81-4113-9B0B-F69641DA2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60" y="1732730"/>
            <a:ext cx="3530891" cy="22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113099664">
            <a:extLst>
              <a:ext uri="{FF2B5EF4-FFF2-40B4-BE49-F238E27FC236}">
                <a16:creationId xmlns:a16="http://schemas.microsoft.com/office/drawing/2014/main" id="{3C578599-130E-4CF8-B375-AE39EB77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11" y="1732742"/>
            <a:ext cx="3525520" cy="229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113097504">
            <a:extLst>
              <a:ext uri="{FF2B5EF4-FFF2-40B4-BE49-F238E27FC236}">
                <a16:creationId xmlns:a16="http://schemas.microsoft.com/office/drawing/2014/main" id="{13A7EC32-FCEE-45E1-8845-7C82A3A7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2" y="1732717"/>
            <a:ext cx="3525519" cy="22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9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8424637" y="1892425"/>
            <a:ext cx="11123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Item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가지 등급</a:t>
            </a:r>
            <a:r>
              <a:rPr lang="en-US" altLang="ko-KR" dirty="0">
                <a:solidFill>
                  <a:schemeClr val="bg1"/>
                </a:solidFill>
              </a:rPr>
              <a:t>(Common, Rare, Epic)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체력 회복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공격력 강화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번개 소환 등 다양한 기능 구현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18705C-5EC7-445D-A49F-9CE223651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241" y="32287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770BD5D-90A4-4887-B966-B1E839EB5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4730B14-4EB5-4E5D-B3E0-34CDB2298898}"/>
              </a:ext>
            </a:extLst>
          </p:cNvPr>
          <p:cNvGrpSpPr/>
          <p:nvPr/>
        </p:nvGrpSpPr>
        <p:grpSpPr>
          <a:xfrm>
            <a:off x="1202275" y="2292392"/>
            <a:ext cx="3661838" cy="3568942"/>
            <a:chOff x="965530" y="2073323"/>
            <a:chExt cx="3661838" cy="35689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0E8BD70-40FA-492E-9C45-0C8B45F0B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930" y="3291687"/>
              <a:ext cx="1219200" cy="12192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0846BE-3898-46AD-815E-A71BD43C7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530" y="4417710"/>
              <a:ext cx="1219200" cy="12192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B2339A1-BB32-47B3-BA78-8C6498A7F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968" y="4421167"/>
              <a:ext cx="1219200" cy="12192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C493EAC-8F2B-411D-A680-7B0FE644B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530" y="3292523"/>
              <a:ext cx="1219200" cy="12192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54A4738-5635-432B-9203-1F88B0C16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730" y="2073323"/>
              <a:ext cx="1219200" cy="12192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DF41061-3924-43B0-A592-8787A427E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530" y="2073323"/>
              <a:ext cx="1219200" cy="12192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C9C5F20-2D08-4903-9B35-42278388C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730" y="3291687"/>
              <a:ext cx="1219200" cy="12192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1CBADD-7920-489A-83CD-BC27CD65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930" y="2073323"/>
              <a:ext cx="1219200" cy="12192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3CCD55D-B2C0-4D11-8E11-BF680B8A0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168" y="4423065"/>
              <a:ext cx="1219200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39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6DD64A-4F91-246F-39F4-296F884F8E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A1B32E-5E70-5CF3-2464-37C610050A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EC1F70-A6A0-6270-11AE-CB1C4A9196B6}"/>
              </a:ext>
            </a:extLst>
          </p:cNvPr>
          <p:cNvGrpSpPr/>
          <p:nvPr/>
        </p:nvGrpSpPr>
        <p:grpSpPr>
          <a:xfrm>
            <a:off x="4835880" y="2679700"/>
            <a:ext cx="2520242" cy="1461313"/>
            <a:chOff x="4835880" y="1778000"/>
            <a:chExt cx="2520242" cy="14613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232954-1753-5A68-506A-F67BAE9FB251}"/>
                </a:ext>
              </a:extLst>
            </p:cNvPr>
            <p:cNvSpPr txBox="1"/>
            <p:nvPr/>
          </p:nvSpPr>
          <p:spPr>
            <a:xfrm>
              <a:off x="4835880" y="2592982"/>
              <a:ext cx="25202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spc="600" dirty="0">
                  <a:solidFill>
                    <a:schemeClr val="bg1"/>
                  </a:solidFill>
                </a:rPr>
                <a:t>사전 계획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5A8710-7F9A-BA77-0328-111DCFC21C66}"/>
                </a:ext>
              </a:extLst>
            </p:cNvPr>
            <p:cNvSpPr txBox="1"/>
            <p:nvPr/>
          </p:nvSpPr>
          <p:spPr>
            <a:xfrm>
              <a:off x="5259877" y="1778000"/>
              <a:ext cx="167225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Part 1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61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6495532" y="1892425"/>
            <a:ext cx="4970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Weighted Random Item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Item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Scriptable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Object</a:t>
            </a:r>
            <a:r>
              <a:rPr lang="ko-KR" altLang="en-US" dirty="0">
                <a:solidFill>
                  <a:schemeClr val="bg1"/>
                </a:solidFill>
              </a:rPr>
              <a:t>마다 정의된 가중치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랜덤 값과 누적 가중치 값을 비교하여 아이템 생성</a:t>
            </a:r>
            <a:endParaRPr lang="en-US" altLang="ko-KR" dirty="0">
              <a:solidFill>
                <a:schemeClr val="bg1"/>
              </a:solidFill>
            </a:endParaRP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18705C-5EC7-445D-A49F-9CE223651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241" y="32287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770BD5D-90A4-4887-B966-B1E839EB5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7B8F7D-923B-4880-9C2F-D61DB1F0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4B374C-22E4-4827-B0B2-9E8117286A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6" y="1868015"/>
            <a:ext cx="4760595" cy="44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50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7278525" y="1892425"/>
            <a:ext cx="3404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Player</a:t>
            </a:r>
            <a:r>
              <a:rPr lang="ko-KR" altLang="en-US" sz="4400" b="1" spc="-300" dirty="0">
                <a:solidFill>
                  <a:schemeClr val="bg1"/>
                </a:solidFill>
              </a:rPr>
              <a:t> </a:t>
            </a:r>
            <a:r>
              <a:rPr lang="en-US" altLang="ko-KR" sz="4400" b="1" spc="-300" dirty="0">
                <a:solidFill>
                  <a:schemeClr val="bg1"/>
                </a:solidFill>
              </a:rPr>
              <a:t>Character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인칭 시점 </a:t>
            </a:r>
            <a:r>
              <a:rPr lang="en-US" altLang="ko-KR" dirty="0">
                <a:solidFill>
                  <a:schemeClr val="bg1"/>
                </a:solidFill>
              </a:rPr>
              <a:t>Cinemachine Virtual Camera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달리기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구르기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일반 공격과 특수 공격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가드 등 다양한 액션 구현</a:t>
            </a:r>
            <a:endParaRPr lang="en-US" altLang="ko-KR" dirty="0">
              <a:solidFill>
                <a:schemeClr val="bg1"/>
              </a:solidFill>
            </a:endParaRP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18705C-5EC7-445D-A49F-9CE223651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241" y="32287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770BD5D-90A4-4887-B966-B1E839EB5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7B8F7D-923B-4880-9C2F-D61DB1F0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50DCE6-80B6-43D1-8093-D40D30530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4" y="2545243"/>
            <a:ext cx="4953000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88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7450336" y="1892425"/>
            <a:ext cx="3060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Object</a:t>
            </a:r>
            <a:r>
              <a:rPr lang="ko-KR" altLang="en-US" sz="4400" b="1" spc="-300" dirty="0">
                <a:solidFill>
                  <a:schemeClr val="bg1"/>
                </a:solidFill>
              </a:rPr>
              <a:t> </a:t>
            </a:r>
            <a:r>
              <a:rPr lang="en-US" altLang="ko-KR" sz="4400" b="1" spc="-300" dirty="0">
                <a:solidFill>
                  <a:schemeClr val="bg1"/>
                </a:solidFill>
              </a:rPr>
              <a:t>Pooling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게임 내에서 반복적으로 사용되는 오브젝트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사용한 오브젝트를 </a:t>
            </a:r>
            <a:r>
              <a:rPr lang="en-US" altLang="ko-KR" dirty="0" err="1">
                <a:solidFill>
                  <a:schemeClr val="bg1"/>
                </a:solidFill>
              </a:rPr>
              <a:t>EnQueue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필요할 때 </a:t>
            </a:r>
            <a:r>
              <a:rPr lang="en-US" altLang="ko-KR" dirty="0" err="1">
                <a:solidFill>
                  <a:schemeClr val="bg1"/>
                </a:solidFill>
              </a:rPr>
              <a:t>DeQueue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18705C-5EC7-445D-A49F-9CE223651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241" y="32287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770BD5D-90A4-4887-B966-B1E839EB5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7B8F7D-923B-4880-9C2F-D61DB1F0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74898C-FF52-44B0-9863-4E21EC0C53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6" y="2077950"/>
            <a:ext cx="4207922" cy="39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58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7193635" y="1892425"/>
            <a:ext cx="35743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Singleton</a:t>
            </a:r>
            <a:r>
              <a:rPr lang="ko-KR" altLang="en-US" sz="4400" b="1" spc="-300" dirty="0">
                <a:solidFill>
                  <a:schemeClr val="bg1"/>
                </a:solidFill>
              </a:rPr>
              <a:t> </a:t>
            </a:r>
            <a:r>
              <a:rPr lang="en-US" altLang="ko-KR" sz="4400" b="1" spc="-300" dirty="0">
                <a:solidFill>
                  <a:schemeClr val="bg1"/>
                </a:solidFill>
              </a:rPr>
              <a:t>Pattern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게임 내에서 하나만 존재하는 오브젝트</a:t>
            </a:r>
            <a:r>
              <a:rPr lang="en-US" altLang="ko-KR" dirty="0">
                <a:solidFill>
                  <a:schemeClr val="bg1"/>
                </a:solidFill>
              </a:rPr>
              <a:t>(GameManager, UiManager </a:t>
            </a:r>
            <a:r>
              <a:rPr lang="ko-KR" altLang="en-US" dirty="0">
                <a:solidFill>
                  <a:schemeClr val="bg1"/>
                </a:solidFill>
              </a:rPr>
              <a:t>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여러 클래스에서 접근 가능하여 데이터 공유 및 관리가 용이</a:t>
            </a:r>
            <a:endParaRPr lang="en-US" altLang="ko-KR" dirty="0">
              <a:solidFill>
                <a:schemeClr val="bg1"/>
              </a:solidFill>
            </a:endParaRP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18705C-5EC7-445D-A49F-9CE223651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241" y="32287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770BD5D-90A4-4887-B966-B1E839EB5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7B8F7D-923B-4880-9C2F-D61DB1F0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107771-145A-4854-9000-77D7EC3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3" y="2749904"/>
            <a:ext cx="4539041" cy="26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00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3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4A738D-DD99-23EB-DCEA-38C4E078C56C}"/>
              </a:ext>
            </a:extLst>
          </p:cNvPr>
          <p:cNvSpPr/>
          <p:nvPr/>
        </p:nvSpPr>
        <p:spPr>
          <a:xfrm>
            <a:off x="326397" y="1621202"/>
            <a:ext cx="5413594" cy="49113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양쪽 대괄호 32">
            <a:extLst>
              <a:ext uri="{FF2B5EF4-FFF2-40B4-BE49-F238E27FC236}">
                <a16:creationId xmlns:a16="http://schemas.microsoft.com/office/drawing/2014/main" id="{AD43E058-1E83-8F34-D558-5B4AEA96D8D7}"/>
              </a:ext>
            </a:extLst>
          </p:cNvPr>
          <p:cNvSpPr/>
          <p:nvPr/>
        </p:nvSpPr>
        <p:spPr>
          <a:xfrm>
            <a:off x="6095999" y="1710273"/>
            <a:ext cx="5769603" cy="108415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1C508-1F71-972C-1B61-6F8FCCCD14BF}"/>
              </a:ext>
            </a:extLst>
          </p:cNvPr>
          <p:cNvSpPr txBox="1"/>
          <p:nvPr/>
        </p:nvSpPr>
        <p:spPr>
          <a:xfrm>
            <a:off x="7796839" y="1892425"/>
            <a:ext cx="2367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bg1"/>
                </a:solidFill>
              </a:rPr>
              <a:t>Boss Scene</a:t>
            </a:r>
            <a:endParaRPr lang="ko-KR" altLang="en-US" sz="4400" b="1" spc="-3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AF95E-0BB5-B9B8-BECE-228026D5DF65}"/>
              </a:ext>
            </a:extLst>
          </p:cNvPr>
          <p:cNvSpPr txBox="1"/>
          <p:nvPr/>
        </p:nvSpPr>
        <p:spPr>
          <a:xfrm>
            <a:off x="6726630" y="3228728"/>
            <a:ext cx="454042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좁은 맵에서 보스와 전투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8</a:t>
            </a:r>
            <a:r>
              <a:rPr lang="ko-KR" altLang="en-US" dirty="0">
                <a:solidFill>
                  <a:schemeClr val="bg1"/>
                </a:solidFill>
              </a:rPr>
              <a:t>가지 일반 패턴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일정 체력 소진시 강력한 화염 공격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00D1EAA-E1B1-43EB-AF71-91131FD10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18705C-5EC7-445D-A49F-9CE223651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241" y="32287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770BD5D-90A4-4887-B966-B1E839EB5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67B8F7D-923B-4880-9C2F-D61DB1F0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8D4485-0D11-4B01-850C-1CBF8D87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96" y="2697726"/>
            <a:ext cx="4903596" cy="275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1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FB7AD4-F00C-A5E5-DF21-D11DDF3635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358CF0-70D2-A15A-ECE7-5D6ABC5DD9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BAF555-EDC5-C4EF-25F2-FAC32C2AA6F2}"/>
              </a:ext>
            </a:extLst>
          </p:cNvPr>
          <p:cNvGrpSpPr/>
          <p:nvPr/>
        </p:nvGrpSpPr>
        <p:grpSpPr>
          <a:xfrm>
            <a:off x="4835881" y="2679700"/>
            <a:ext cx="2520242" cy="1461313"/>
            <a:chOff x="4835881" y="1778000"/>
            <a:chExt cx="2520242" cy="14613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D3D82F-8953-A04A-C858-AAC5B2B56477}"/>
                </a:ext>
              </a:extLst>
            </p:cNvPr>
            <p:cNvSpPr txBox="1"/>
            <p:nvPr/>
          </p:nvSpPr>
          <p:spPr>
            <a:xfrm>
              <a:off x="4835881" y="2592982"/>
              <a:ext cx="25202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spc="600" dirty="0">
                  <a:solidFill>
                    <a:schemeClr val="bg1"/>
                  </a:solidFill>
                </a:rPr>
                <a:t>작품 시연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A9F1CC-75C5-C1B6-FD6D-9C2D1DDD6BEE}"/>
                </a:ext>
              </a:extLst>
            </p:cNvPr>
            <p:cNvSpPr txBox="1"/>
            <p:nvPr/>
          </p:nvSpPr>
          <p:spPr>
            <a:xfrm>
              <a:off x="5206978" y="1778000"/>
              <a:ext cx="17780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Part 4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224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FB7AD4-F00C-A5E5-DF21-D11DDF3635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358CF0-70D2-A15A-ECE7-5D6ABC5DD9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My projectSW-Bootcamp-TEAM 2023-08-23 12-06-49">
            <a:hlinkClick r:id="" action="ppaction://media"/>
            <a:extLst>
              <a:ext uri="{FF2B5EF4-FFF2-40B4-BE49-F238E27FC236}">
                <a16:creationId xmlns:a16="http://schemas.microsoft.com/office/drawing/2014/main" id="{7C08411D-8E36-4484-9F62-BC35C8BEC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1413" y="1513920"/>
            <a:ext cx="6809173" cy="38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BD19F6-D0AD-F889-26AB-59588124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9CF4F3-4414-E879-5916-0782EE29E6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3E4D4B-5B21-9995-3B2F-FB803D8A67ED}"/>
              </a:ext>
            </a:extLst>
          </p:cNvPr>
          <p:cNvGrpSpPr/>
          <p:nvPr/>
        </p:nvGrpSpPr>
        <p:grpSpPr>
          <a:xfrm>
            <a:off x="5195758" y="2679700"/>
            <a:ext cx="1800493" cy="1461313"/>
            <a:chOff x="5195758" y="1778000"/>
            <a:chExt cx="1800493" cy="14613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60E5E7-50C9-459A-7001-FFEA93AA225E}"/>
                </a:ext>
              </a:extLst>
            </p:cNvPr>
            <p:cNvSpPr txBox="1"/>
            <p:nvPr/>
          </p:nvSpPr>
          <p:spPr>
            <a:xfrm>
              <a:off x="5195758" y="2592982"/>
              <a:ext cx="18004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spc="600" dirty="0">
                  <a:solidFill>
                    <a:schemeClr val="bg1"/>
                  </a:solidFill>
                </a:rPr>
                <a:t>마무리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23DB12-CC12-E8DB-4342-32DCA299CD3A}"/>
                </a:ext>
              </a:extLst>
            </p:cNvPr>
            <p:cNvSpPr txBox="1"/>
            <p:nvPr/>
          </p:nvSpPr>
          <p:spPr>
            <a:xfrm>
              <a:off x="5315084" y="1778000"/>
              <a:ext cx="15618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Part 5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72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마무리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</a:t>
            </a:r>
            <a:r>
              <a:rPr lang="en-US" altLang="ko-KR" sz="1100" b="1" dirty="0">
                <a:solidFill>
                  <a:prstClr val="white"/>
                </a:solidFill>
                <a:latin typeface="Pretendard"/>
              </a:rPr>
              <a:t>5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77C3E-D03A-1351-C3DC-D7CEAE7BA54B}"/>
              </a:ext>
            </a:extLst>
          </p:cNvPr>
          <p:cNvSpPr txBox="1"/>
          <p:nvPr/>
        </p:nvSpPr>
        <p:spPr>
          <a:xfrm>
            <a:off x="5042669" y="2957681"/>
            <a:ext cx="21066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#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501515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마무리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Part 5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57FEF-7F2C-58CA-1FCF-9988956E4578}"/>
              </a:ext>
            </a:extLst>
          </p:cNvPr>
          <p:cNvSpPr/>
          <p:nvPr/>
        </p:nvSpPr>
        <p:spPr>
          <a:xfrm>
            <a:off x="1102297" y="1009490"/>
            <a:ext cx="1624634" cy="9845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1B6315-4A4F-406B-A479-664D64863D7E}"/>
              </a:ext>
            </a:extLst>
          </p:cNvPr>
          <p:cNvSpPr/>
          <p:nvPr/>
        </p:nvSpPr>
        <p:spPr>
          <a:xfrm>
            <a:off x="2740420" y="1009491"/>
            <a:ext cx="8388193" cy="9845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00DA2-949A-A9F5-D08A-C4D577A5FDB1}"/>
              </a:ext>
            </a:extLst>
          </p:cNvPr>
          <p:cNvSpPr txBox="1"/>
          <p:nvPr/>
        </p:nvSpPr>
        <p:spPr>
          <a:xfrm>
            <a:off x="1185169" y="1209370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차정민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F4F64-C802-F6FB-C4D8-E1349DD72203}"/>
              </a:ext>
            </a:extLst>
          </p:cNvPr>
          <p:cNvSpPr txBox="1"/>
          <p:nvPr/>
        </p:nvSpPr>
        <p:spPr>
          <a:xfrm>
            <a:off x="2740416" y="1046225"/>
            <a:ext cx="827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팀원들의 유니티 활용 경험이 적었음에도 불구하고 많은 기능들을 직접 구현해보면서 </a:t>
            </a:r>
            <a:r>
              <a:rPr lang="en-US" altLang="ko-KR" dirty="0"/>
              <a:t>C# </a:t>
            </a:r>
            <a:r>
              <a:rPr lang="ko-KR" altLang="en-US" dirty="0"/>
              <a:t>프로그래밍에 대한 이해와 유니티 활용 능력을 높일 수 있었습니다</a:t>
            </a:r>
            <a:r>
              <a:rPr lang="en-US" altLang="ko-KR" dirty="0"/>
              <a:t>. </a:t>
            </a:r>
            <a:r>
              <a:rPr lang="ko-KR" altLang="en-US" dirty="0"/>
              <a:t>또한 팀장으로서 전체 프로젝트를 관리하고 협업하는 과정이 색다른 경험이었습니다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109B40-A06C-E368-857F-9D2F7BCBF96C}"/>
              </a:ext>
            </a:extLst>
          </p:cNvPr>
          <p:cNvSpPr/>
          <p:nvPr/>
        </p:nvSpPr>
        <p:spPr>
          <a:xfrm>
            <a:off x="1102295" y="2433931"/>
            <a:ext cx="1624634" cy="9845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ABC730-45E6-64EB-C27A-0209ABB44027}"/>
              </a:ext>
            </a:extLst>
          </p:cNvPr>
          <p:cNvSpPr/>
          <p:nvPr/>
        </p:nvSpPr>
        <p:spPr>
          <a:xfrm>
            <a:off x="2740418" y="2433932"/>
            <a:ext cx="8388193" cy="9845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E4D45-0E32-6A52-5F9F-FD73A25EA0D0}"/>
              </a:ext>
            </a:extLst>
          </p:cNvPr>
          <p:cNvSpPr txBox="1"/>
          <p:nvPr/>
        </p:nvSpPr>
        <p:spPr>
          <a:xfrm>
            <a:off x="1185167" y="2633811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김준영</a:t>
            </a:r>
            <a:r>
              <a:rPr lang="en-US" altLang="ko-KR" sz="3200" dirty="0">
                <a:solidFill>
                  <a:schemeClr val="tx2"/>
                </a:solidFill>
                <a:latin typeface="+mj-ea"/>
                <a:ea typeface="+mj-ea"/>
              </a:rPr>
              <a:t>	</a:t>
            </a:r>
            <a:endParaRPr lang="ko-KR" altLang="en-US" sz="32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F9A79E-4605-85B4-EBEC-15A3737C57D7}"/>
              </a:ext>
            </a:extLst>
          </p:cNvPr>
          <p:cNvSpPr txBox="1"/>
          <p:nvPr/>
        </p:nvSpPr>
        <p:spPr>
          <a:xfrm>
            <a:off x="2740416" y="2467470"/>
            <a:ext cx="827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팀원들과 함께한 저의 첫 게임개발은 뜻깊고 재미있었습니다</a:t>
            </a:r>
            <a:r>
              <a:rPr lang="en-US" altLang="ko-KR" dirty="0"/>
              <a:t>.  </a:t>
            </a:r>
            <a:r>
              <a:rPr lang="ko-KR" altLang="en-US" dirty="0"/>
              <a:t>직접 부딪혀가며 문제들을 해결해가는 과정에서 많이 배울 수 있었습니다</a:t>
            </a:r>
            <a:r>
              <a:rPr lang="en-US" altLang="ko-KR" dirty="0"/>
              <a:t>.  </a:t>
            </a:r>
            <a:r>
              <a:rPr lang="ko-KR" altLang="en-US" dirty="0"/>
              <a:t>또한 팀으로서 하는 협업의 중요성도 깨닫게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FB8FC9-B344-D062-FE59-7F5A7F33E410}"/>
              </a:ext>
            </a:extLst>
          </p:cNvPr>
          <p:cNvSpPr/>
          <p:nvPr/>
        </p:nvSpPr>
        <p:spPr>
          <a:xfrm>
            <a:off x="1102293" y="3858372"/>
            <a:ext cx="1624634" cy="9845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02F8F7-A527-98C3-44F7-8877C094A667}"/>
              </a:ext>
            </a:extLst>
          </p:cNvPr>
          <p:cNvSpPr/>
          <p:nvPr/>
        </p:nvSpPr>
        <p:spPr>
          <a:xfrm>
            <a:off x="2740416" y="3858373"/>
            <a:ext cx="8388193" cy="9845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F060B-F9EA-AFC1-9E41-EF429A2B4F06}"/>
              </a:ext>
            </a:extLst>
          </p:cNvPr>
          <p:cNvSpPr txBox="1"/>
          <p:nvPr/>
        </p:nvSpPr>
        <p:spPr>
          <a:xfrm>
            <a:off x="1185165" y="405825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김태영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C4C0D5-9C85-28F5-A4D0-797AB6BB8390}"/>
              </a:ext>
            </a:extLst>
          </p:cNvPr>
          <p:cNvSpPr txBox="1"/>
          <p:nvPr/>
        </p:nvSpPr>
        <p:spPr>
          <a:xfrm>
            <a:off x="2740416" y="3888974"/>
            <a:ext cx="8209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짧은 시간 프로젝트를 진행하면서 개인 프로젝트와 달리 </a:t>
            </a:r>
            <a:r>
              <a:rPr lang="ko-KR" altLang="en-US" dirty="0" err="1"/>
              <a:t>팀원간의</a:t>
            </a:r>
            <a:r>
              <a:rPr lang="ko-KR" altLang="en-US" dirty="0"/>
              <a:t> 협업의 중요성을 알았습니다</a:t>
            </a:r>
            <a:r>
              <a:rPr lang="en-US" altLang="ko-KR" dirty="0"/>
              <a:t>. </a:t>
            </a:r>
            <a:r>
              <a:rPr lang="ko-KR" altLang="en-US" dirty="0"/>
              <a:t>혼자서는 만들지 못하는 방대한 프로젝트에도 </a:t>
            </a:r>
            <a:r>
              <a:rPr lang="ko-KR" altLang="en-US" dirty="0" err="1"/>
              <a:t>팀원들과의</a:t>
            </a:r>
            <a:r>
              <a:rPr lang="ko-KR" altLang="en-US" dirty="0"/>
              <a:t> 소통과 분담을 통하여 개발할 수 있었던 뜻깊은 프로젝트였습니다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BA0E83-3581-035A-189B-16E872583A30}"/>
              </a:ext>
            </a:extLst>
          </p:cNvPr>
          <p:cNvSpPr/>
          <p:nvPr/>
        </p:nvSpPr>
        <p:spPr>
          <a:xfrm>
            <a:off x="1102293" y="5282812"/>
            <a:ext cx="1624634" cy="9845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1AD019-3EB1-AC8A-AC9D-D16DA36F2B9F}"/>
              </a:ext>
            </a:extLst>
          </p:cNvPr>
          <p:cNvSpPr/>
          <p:nvPr/>
        </p:nvSpPr>
        <p:spPr>
          <a:xfrm>
            <a:off x="2740416" y="5282813"/>
            <a:ext cx="8388193" cy="9845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DECF8-B532-5431-E19F-1C8695745EDA}"/>
              </a:ext>
            </a:extLst>
          </p:cNvPr>
          <p:cNvSpPr txBox="1"/>
          <p:nvPr/>
        </p:nvSpPr>
        <p:spPr>
          <a:xfrm>
            <a:off x="1185165" y="5482692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/>
                </a:solidFill>
                <a:latin typeface="+mj-ea"/>
                <a:ea typeface="+mj-ea"/>
              </a:rPr>
              <a:t>조상호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D6646-E547-AF46-5118-807CE458BE51}"/>
              </a:ext>
            </a:extLst>
          </p:cNvPr>
          <p:cNvSpPr txBox="1"/>
          <p:nvPr/>
        </p:nvSpPr>
        <p:spPr>
          <a:xfrm>
            <a:off x="2746563" y="5310480"/>
            <a:ext cx="8197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이번 프로젝트를 진행하면서 독학으로는 하기 힘든 팀원과의 협업을 경험할 수 있어서 좋았습니다</a:t>
            </a:r>
            <a:r>
              <a:rPr lang="en-US" altLang="ko-KR" dirty="0"/>
              <a:t>. </a:t>
            </a:r>
            <a:r>
              <a:rPr lang="ko-KR" altLang="en-US" dirty="0"/>
              <a:t>또한 기존에는 복잡하게 해결했던 문제를 보다 간결하고 쉽게 해결할 수 있는 기술을 기를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3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사전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77C3E-D03A-1351-C3DC-D7CEAE7BA54B}"/>
              </a:ext>
            </a:extLst>
          </p:cNvPr>
          <p:cNvSpPr txBox="1"/>
          <p:nvPr/>
        </p:nvSpPr>
        <p:spPr>
          <a:xfrm>
            <a:off x="4185862" y="2957681"/>
            <a:ext cx="38202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#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146291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BD19F6-D0AD-F889-26AB-59588124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9CF4F3-4414-E879-5916-0782EE29E6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E4A47-875C-7756-AA6F-F9971605D24B}"/>
              </a:ext>
            </a:extLst>
          </p:cNvPr>
          <p:cNvSpPr txBox="1"/>
          <p:nvPr/>
        </p:nvSpPr>
        <p:spPr>
          <a:xfrm>
            <a:off x="4698829" y="2654300"/>
            <a:ext cx="2794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Q&amp;A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97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EDEF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Part 1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075BB8-DA63-0D4A-E4E6-16A74B0CAFEC}"/>
              </a:ext>
            </a:extLst>
          </p:cNvPr>
          <p:cNvSpPr txBox="1"/>
          <p:nvPr/>
        </p:nvSpPr>
        <p:spPr>
          <a:xfrm>
            <a:off x="713564" y="43777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/>
              <a:t>주제선정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1F2CF1-B4D7-A5BF-D634-8A7A0A8330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421" y="1379239"/>
            <a:ext cx="12031579" cy="5186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65C78C-7035-3330-B86E-1BBA835DF1FE}"/>
              </a:ext>
            </a:extLst>
          </p:cNvPr>
          <p:cNvSpPr/>
          <p:nvPr/>
        </p:nvSpPr>
        <p:spPr>
          <a:xfrm>
            <a:off x="1627816" y="2239546"/>
            <a:ext cx="2780148" cy="27801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83C5A-4F23-70D6-F1BE-4142263B3B22}"/>
              </a:ext>
            </a:extLst>
          </p:cNvPr>
          <p:cNvSpPr txBox="1"/>
          <p:nvPr/>
        </p:nvSpPr>
        <p:spPr>
          <a:xfrm>
            <a:off x="1627814" y="5530067"/>
            <a:ext cx="2780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</a:rPr>
              <a:t>만들고 싶은 것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CB17C2B-3349-33DA-B476-50680EAE3858}"/>
              </a:ext>
            </a:extLst>
          </p:cNvPr>
          <p:cNvSpPr/>
          <p:nvPr/>
        </p:nvSpPr>
        <p:spPr>
          <a:xfrm>
            <a:off x="7970224" y="2239546"/>
            <a:ext cx="2780148" cy="27801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32EF5-50AA-358D-B3A1-093DCDF810A4}"/>
              </a:ext>
            </a:extLst>
          </p:cNvPr>
          <p:cNvSpPr txBox="1"/>
          <p:nvPr/>
        </p:nvSpPr>
        <p:spPr>
          <a:xfrm>
            <a:off x="7970225" y="5530066"/>
            <a:ext cx="2780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</a:rPr>
              <a:t>현실적인 문제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02C92-9089-6999-8FC9-8F0327EC8521}"/>
              </a:ext>
            </a:extLst>
          </p:cNvPr>
          <p:cNvSpPr txBox="1"/>
          <p:nvPr/>
        </p:nvSpPr>
        <p:spPr>
          <a:xfrm>
            <a:off x="5675477" y="3401131"/>
            <a:ext cx="853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VS.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Idea - Free technology icons">
            <a:extLst>
              <a:ext uri="{FF2B5EF4-FFF2-40B4-BE49-F238E27FC236}">
                <a16:creationId xmlns:a16="http://schemas.microsoft.com/office/drawing/2014/main" id="{9C06E583-9B92-29B0-FB36-040AAC5FD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87" y="277911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blem - Free signs icons">
            <a:extLst>
              <a:ext uri="{FF2B5EF4-FFF2-40B4-BE49-F238E27FC236}">
                <a16:creationId xmlns:a16="http://schemas.microsoft.com/office/drawing/2014/main" id="{09C81E10-9C70-55D4-C4E3-64911A4A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898" y="277911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60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0F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Part 1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075BB8-DA63-0D4A-E4E6-16A74B0CAFEC}"/>
              </a:ext>
            </a:extLst>
          </p:cNvPr>
          <p:cNvSpPr txBox="1"/>
          <p:nvPr/>
        </p:nvSpPr>
        <p:spPr>
          <a:xfrm>
            <a:off x="713564" y="43777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/>
              <a:t>주제선정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1F2CF1-B4D7-A5BF-D634-8A7A0A8330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421" y="1379239"/>
            <a:ext cx="12031579" cy="5186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D65C78C-7035-3330-B86E-1BBA835DF1FE}"/>
              </a:ext>
            </a:extLst>
          </p:cNvPr>
          <p:cNvSpPr/>
          <p:nvPr/>
        </p:nvSpPr>
        <p:spPr>
          <a:xfrm>
            <a:off x="1627816" y="2239546"/>
            <a:ext cx="2780148" cy="27801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583C5A-4F23-70D6-F1BE-4142263B3B22}"/>
              </a:ext>
            </a:extLst>
          </p:cNvPr>
          <p:cNvSpPr txBox="1"/>
          <p:nvPr/>
        </p:nvSpPr>
        <p:spPr>
          <a:xfrm>
            <a:off x="1551658" y="5545726"/>
            <a:ext cx="3104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</a:rPr>
              <a:t>활용 가능한 에셋 탐색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CB17C2B-3349-33DA-B476-50680EAE3858}"/>
              </a:ext>
            </a:extLst>
          </p:cNvPr>
          <p:cNvSpPr/>
          <p:nvPr/>
        </p:nvSpPr>
        <p:spPr>
          <a:xfrm>
            <a:off x="7970224" y="2239546"/>
            <a:ext cx="2780148" cy="27801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32EF5-50AA-358D-B3A1-093DCDF810A4}"/>
              </a:ext>
            </a:extLst>
          </p:cNvPr>
          <p:cNvSpPr txBox="1"/>
          <p:nvPr/>
        </p:nvSpPr>
        <p:spPr>
          <a:xfrm>
            <a:off x="7668176" y="5530066"/>
            <a:ext cx="3403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</a:rPr>
              <a:t>에셋에 기반한 게임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02C92-9089-6999-8FC9-8F0327EC8521}"/>
              </a:ext>
            </a:extLst>
          </p:cNvPr>
          <p:cNvSpPr txBox="1"/>
          <p:nvPr/>
        </p:nvSpPr>
        <p:spPr>
          <a:xfrm>
            <a:off x="5689101" y="3401131"/>
            <a:ext cx="825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and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돋보기 - 무료 ui개 아이콘">
            <a:extLst>
              <a:ext uri="{FF2B5EF4-FFF2-40B4-BE49-F238E27FC236}">
                <a16:creationId xmlns:a16="http://schemas.microsoft.com/office/drawing/2014/main" id="{43B8D343-0129-8457-5372-6D29BE58A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637" y="2752367"/>
            <a:ext cx="1754506" cy="175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phic design - Free computer icons">
            <a:extLst>
              <a:ext uri="{FF2B5EF4-FFF2-40B4-BE49-F238E27FC236}">
                <a16:creationId xmlns:a16="http://schemas.microsoft.com/office/drawing/2014/main" id="{75CB1763-AA64-5B46-A23D-13D45993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45" y="2816265"/>
            <a:ext cx="1754506" cy="175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6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F0F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Part 1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075BB8-DA63-0D4A-E4E6-16A74B0CAFEC}"/>
              </a:ext>
            </a:extLst>
          </p:cNvPr>
          <p:cNvSpPr txBox="1"/>
          <p:nvPr/>
        </p:nvSpPr>
        <p:spPr>
          <a:xfrm>
            <a:off x="713564" y="437770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/>
              <a:t>주제선정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1F2CF1-B4D7-A5BF-D634-8A7A0A8330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421" y="1379239"/>
            <a:ext cx="12031579" cy="5186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67585F3-99AC-BD92-04DB-452F4C4583DC}"/>
              </a:ext>
            </a:extLst>
          </p:cNvPr>
          <p:cNvSpPr/>
          <p:nvPr/>
        </p:nvSpPr>
        <p:spPr>
          <a:xfrm>
            <a:off x="4799017" y="2195986"/>
            <a:ext cx="2780148" cy="278014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CA065-8A74-CA3B-E214-3E7FC3E1A89E}"/>
              </a:ext>
            </a:extLst>
          </p:cNvPr>
          <p:cNvSpPr txBox="1"/>
          <p:nvPr/>
        </p:nvSpPr>
        <p:spPr>
          <a:xfrm>
            <a:off x="3810251" y="5559683"/>
            <a:ext cx="474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</a:rPr>
              <a:t>유니티 에셋 스토어 무료 에셋 활용</a:t>
            </a:r>
          </a:p>
        </p:txBody>
      </p:sp>
      <p:pic>
        <p:nvPicPr>
          <p:cNvPr id="3076" name="Picture 4" descr="Unity Assetstore, HD Png Download , Transparent Png Image - PNGitem">
            <a:extLst>
              <a:ext uri="{FF2B5EF4-FFF2-40B4-BE49-F238E27FC236}">
                <a16:creationId xmlns:a16="http://schemas.microsoft.com/office/drawing/2014/main" id="{D56FE49C-43BC-84DE-6B2A-16E1974B1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20" y="3105815"/>
            <a:ext cx="2279018" cy="121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44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사전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Part 1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77C3E-D03A-1351-C3DC-D7CEAE7BA54B}"/>
              </a:ext>
            </a:extLst>
          </p:cNvPr>
          <p:cNvSpPr txBox="1"/>
          <p:nvPr/>
        </p:nvSpPr>
        <p:spPr>
          <a:xfrm>
            <a:off x="4185863" y="2957681"/>
            <a:ext cx="38202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#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/>
                <a:cs typeface="+mn-cs"/>
              </a:rPr>
              <a:t>에셋 탐색</a:t>
            </a:r>
          </a:p>
        </p:txBody>
      </p:sp>
    </p:spTree>
    <p:extLst>
      <p:ext uri="{BB962C8B-B14F-4D97-AF65-F5344CB8AC3E}">
        <p14:creationId xmlns:p14="http://schemas.microsoft.com/office/powerpoint/2010/main" val="265234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rgbClr val="EDEF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2F1BDD-467A-71FA-15D3-7B7E116F0909}"/>
              </a:ext>
            </a:extLst>
          </p:cNvPr>
          <p:cNvCxnSpPr>
            <a:cxnSpLocks/>
          </p:cNvCxnSpPr>
          <p:nvPr/>
        </p:nvCxnSpPr>
        <p:spPr>
          <a:xfrm>
            <a:off x="160421" y="144379"/>
            <a:ext cx="120155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FBAA-2C1E-9F4B-F7EF-90880E27FEF1}"/>
              </a:ext>
            </a:extLst>
          </p:cNvPr>
          <p:cNvSpPr txBox="1"/>
          <p:nvPr/>
        </p:nvSpPr>
        <p:spPr>
          <a:xfrm>
            <a:off x="714385" y="204187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955EE-7D26-2501-AD3F-998265C1524F}"/>
              </a:ext>
            </a:extLst>
          </p:cNvPr>
          <p:cNvSpPr txBox="1"/>
          <p:nvPr/>
        </p:nvSpPr>
        <p:spPr>
          <a:xfrm>
            <a:off x="160421" y="191487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Part 1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A075BB8-DA63-0D4A-E4E6-16A74B0CAFEC}"/>
              </a:ext>
            </a:extLst>
          </p:cNvPr>
          <p:cNvSpPr txBox="1"/>
          <p:nvPr/>
        </p:nvSpPr>
        <p:spPr>
          <a:xfrm>
            <a:off x="713564" y="437770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300" dirty="0"/>
              <a:t>에셋 탐색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1F2CF1-B4D7-A5BF-D634-8A7A0A8330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0421" y="1379239"/>
            <a:ext cx="12031579" cy="5186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21C8F0-5F28-7D6E-1946-674EC8E4A9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1714" y="1700656"/>
            <a:ext cx="2731942" cy="364232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65EAF4D-189D-6358-0803-F864FB2E3562}"/>
              </a:ext>
            </a:extLst>
          </p:cNvPr>
          <p:cNvCxnSpPr>
            <a:cxnSpLocks/>
          </p:cNvCxnSpPr>
          <p:nvPr/>
        </p:nvCxnSpPr>
        <p:spPr>
          <a:xfrm>
            <a:off x="1719271" y="5692231"/>
            <a:ext cx="7379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707812-1F05-C05F-D0EF-29F0C7C28057}"/>
              </a:ext>
            </a:extLst>
          </p:cNvPr>
          <p:cNvSpPr txBox="1"/>
          <p:nvPr/>
        </p:nvSpPr>
        <p:spPr>
          <a:xfrm>
            <a:off x="797828" y="5947239"/>
            <a:ext cx="2688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600" dirty="0">
                <a:solidFill>
                  <a:schemeClr val="bg1"/>
                </a:solidFill>
              </a:rPr>
              <a:t>드래곤 보스 캐릭터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A0CC7B-12D2-D24C-8AE7-261775B17308}"/>
              </a:ext>
            </a:extLst>
          </p:cNvPr>
          <p:cNvCxnSpPr>
            <a:cxnSpLocks/>
          </p:cNvCxnSpPr>
          <p:nvPr/>
        </p:nvCxnSpPr>
        <p:spPr>
          <a:xfrm>
            <a:off x="5009463" y="5692231"/>
            <a:ext cx="7379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C6EF82-F6A9-25FB-E181-867C6D068562}"/>
              </a:ext>
            </a:extLst>
          </p:cNvPr>
          <p:cNvSpPr txBox="1"/>
          <p:nvPr/>
        </p:nvSpPr>
        <p:spPr>
          <a:xfrm>
            <a:off x="4580778" y="5947239"/>
            <a:ext cx="159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600" dirty="0">
                <a:solidFill>
                  <a:schemeClr val="bg1"/>
                </a:solidFill>
              </a:rPr>
              <a:t>용사캐릭터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E2B795-B203-6C03-77F9-E17CA0BECCBD}"/>
              </a:ext>
            </a:extLst>
          </p:cNvPr>
          <p:cNvCxnSpPr>
            <a:cxnSpLocks/>
          </p:cNvCxnSpPr>
          <p:nvPr/>
        </p:nvCxnSpPr>
        <p:spPr>
          <a:xfrm>
            <a:off x="8123193" y="5692231"/>
            <a:ext cx="73793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5AD359-0E2A-672C-81B7-56FA8E9C9EE0}"/>
              </a:ext>
            </a:extLst>
          </p:cNvPr>
          <p:cNvSpPr txBox="1"/>
          <p:nvPr/>
        </p:nvSpPr>
        <p:spPr>
          <a:xfrm>
            <a:off x="7523288" y="5947239"/>
            <a:ext cx="2000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600" dirty="0">
                <a:solidFill>
                  <a:schemeClr val="bg1"/>
                </a:solidFill>
              </a:rPr>
              <a:t>아이작 모티브</a:t>
            </a:r>
          </a:p>
        </p:txBody>
      </p:sp>
      <p:pic>
        <p:nvPicPr>
          <p:cNvPr id="4098" name="Picture 2" descr="screenshot">
            <a:extLst>
              <a:ext uri="{FF2B5EF4-FFF2-40B4-BE49-F238E27FC236}">
                <a16:creationId xmlns:a16="http://schemas.microsoft.com/office/drawing/2014/main" id="{477EC5C1-FDFF-B110-9061-F457AE9DC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2834" y="1687956"/>
            <a:ext cx="2763007" cy="364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061B6-7588-48BD-3F67-3C79F4B1FCCE}"/>
              </a:ext>
            </a:extLst>
          </p:cNvPr>
          <p:cNvSpPr txBox="1"/>
          <p:nvPr/>
        </p:nvSpPr>
        <p:spPr>
          <a:xfrm>
            <a:off x="3493685" y="332874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+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8B01A-59AA-8D9F-C8D2-3DD52BEBA6EA}"/>
              </a:ext>
            </a:extLst>
          </p:cNvPr>
          <p:cNvSpPr txBox="1"/>
          <p:nvPr/>
        </p:nvSpPr>
        <p:spPr>
          <a:xfrm>
            <a:off x="6711835" y="3328748"/>
            <a:ext cx="389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+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screenshot">
            <a:extLst>
              <a:ext uri="{FF2B5EF4-FFF2-40B4-BE49-F238E27FC236}">
                <a16:creationId xmlns:a16="http://schemas.microsoft.com/office/drawing/2014/main" id="{321EFB1F-21F2-8072-DB68-C63BD2CF4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1378" y="1700656"/>
            <a:ext cx="2731943" cy="364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이 게임을 아시나요? - 아이작의 번제 : 네이버 블로그">
            <a:extLst>
              <a:ext uri="{FF2B5EF4-FFF2-40B4-BE49-F238E27FC236}">
                <a16:creationId xmlns:a16="http://schemas.microsoft.com/office/drawing/2014/main" id="{F6E9DFC3-DB89-D694-EFDB-EA9CFBBE7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48"/>
          <a:stretch/>
        </p:blipFill>
        <p:spPr bwMode="auto">
          <a:xfrm>
            <a:off x="7149865" y="1687956"/>
            <a:ext cx="2747714" cy="36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14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독립출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45481"/>
      </a:accent1>
      <a:accent2>
        <a:srgbClr val="D28B32"/>
      </a:accent2>
      <a:accent3>
        <a:srgbClr val="49453C"/>
      </a:accent3>
      <a:accent4>
        <a:srgbClr val="E1E1E2"/>
      </a:accent4>
      <a:accent5>
        <a:srgbClr val="B6AB99"/>
      </a:accent5>
      <a:accent6>
        <a:srgbClr val="784501"/>
      </a:accent6>
      <a:hlink>
        <a:srgbClr val="262626"/>
      </a:hlink>
      <a:folHlink>
        <a:srgbClr val="3F3F3F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738</Words>
  <Application>Microsoft Office PowerPoint</Application>
  <PresentationFormat>와이드스크린</PresentationFormat>
  <Paragraphs>225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Pretendard ExtraBold</vt:lpstr>
      <vt:lpstr>Pretendard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CHA JEONGMIN</cp:lastModifiedBy>
  <cp:revision>101</cp:revision>
  <dcterms:created xsi:type="dcterms:W3CDTF">2022-05-29T00:24:14Z</dcterms:created>
  <dcterms:modified xsi:type="dcterms:W3CDTF">2023-08-23T03:20:52Z</dcterms:modified>
</cp:coreProperties>
</file>